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75FF2-3E84-4E66-BBEB-8FBA5DD1189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360E145D-7C09-441F-B29D-7F5C4C63A99B}">
      <dgm:prSet phldrT="[نص]"/>
      <dgm:spPr/>
      <dgm:t>
        <a:bodyPr/>
        <a:lstStyle/>
        <a:p>
          <a:pPr rtl="1"/>
          <a:r>
            <a:rPr lang="ar-IQ" dirty="0" smtClean="0"/>
            <a:t>ركن مادي</a:t>
          </a:r>
          <a:endParaRPr lang="ar-IQ" dirty="0"/>
        </a:p>
      </dgm:t>
    </dgm:pt>
    <dgm:pt modelId="{7FC1E90C-DD9A-4DD3-9A8E-AD7057A2FC1F}" type="parTrans" cxnId="{E1717A04-961E-4211-A1DD-A9535CE1282B}">
      <dgm:prSet/>
      <dgm:spPr/>
      <dgm:t>
        <a:bodyPr/>
        <a:lstStyle/>
        <a:p>
          <a:pPr rtl="1"/>
          <a:endParaRPr lang="ar-IQ"/>
        </a:p>
      </dgm:t>
    </dgm:pt>
    <dgm:pt modelId="{4DA66CDB-62D9-4FFF-9330-46DA2382EE51}" type="sibTrans" cxnId="{E1717A04-961E-4211-A1DD-A9535CE1282B}">
      <dgm:prSet/>
      <dgm:spPr/>
      <dgm:t>
        <a:bodyPr/>
        <a:lstStyle/>
        <a:p>
          <a:pPr rtl="1"/>
          <a:endParaRPr lang="ar-IQ"/>
        </a:p>
      </dgm:t>
    </dgm:pt>
    <dgm:pt modelId="{5F2BF2CD-7792-4244-ACEB-D500FEA713FF}">
      <dgm:prSet phldrT="[نص]"/>
      <dgm:spPr/>
      <dgm:t>
        <a:bodyPr/>
        <a:lstStyle/>
        <a:p>
          <a:pPr rtl="1"/>
          <a:r>
            <a:rPr lang="ar-IQ" dirty="0" smtClean="0"/>
            <a:t>ركن معنوي </a:t>
          </a:r>
          <a:endParaRPr lang="ar-IQ" dirty="0"/>
        </a:p>
      </dgm:t>
    </dgm:pt>
    <dgm:pt modelId="{2477BC9C-C2CB-4394-8BB8-55F8B928AE40}" type="parTrans" cxnId="{7C55BB82-7953-4E64-A5EA-AA4260AEA12A}">
      <dgm:prSet/>
      <dgm:spPr/>
      <dgm:t>
        <a:bodyPr/>
        <a:lstStyle/>
        <a:p>
          <a:pPr rtl="1"/>
          <a:endParaRPr lang="ar-IQ"/>
        </a:p>
      </dgm:t>
    </dgm:pt>
    <dgm:pt modelId="{AA2EC47F-F309-4D47-A8C8-E48BD7DEEAA2}" type="sibTrans" cxnId="{7C55BB82-7953-4E64-A5EA-AA4260AEA12A}">
      <dgm:prSet/>
      <dgm:spPr/>
      <dgm:t>
        <a:bodyPr/>
        <a:lstStyle/>
        <a:p>
          <a:pPr rtl="1"/>
          <a:endParaRPr lang="ar-IQ"/>
        </a:p>
      </dgm:t>
    </dgm:pt>
    <dgm:pt modelId="{67D24B5B-725B-464F-ABB2-E2F0DC967381}">
      <dgm:prSet phldrT="[نص]"/>
      <dgm:spPr/>
      <dgm:t>
        <a:bodyPr/>
        <a:lstStyle/>
        <a:p>
          <a:pPr rtl="1"/>
          <a:r>
            <a:rPr lang="ar-IQ" dirty="0" smtClean="0"/>
            <a:t>اركان العرف </a:t>
          </a:r>
          <a:endParaRPr lang="ar-IQ" dirty="0"/>
        </a:p>
      </dgm:t>
    </dgm:pt>
    <dgm:pt modelId="{5402C1E7-9EF0-4E34-A629-90C0D4D33077}" type="parTrans" cxnId="{5334E286-34FE-4524-93E6-949908AB4864}">
      <dgm:prSet/>
      <dgm:spPr/>
      <dgm:t>
        <a:bodyPr/>
        <a:lstStyle/>
        <a:p>
          <a:pPr rtl="1"/>
          <a:endParaRPr lang="ar-IQ"/>
        </a:p>
      </dgm:t>
    </dgm:pt>
    <dgm:pt modelId="{5746AFFE-DD9B-4F64-842A-F69BD5CE2786}" type="sibTrans" cxnId="{5334E286-34FE-4524-93E6-949908AB4864}">
      <dgm:prSet/>
      <dgm:spPr/>
      <dgm:t>
        <a:bodyPr/>
        <a:lstStyle/>
        <a:p>
          <a:pPr rtl="1"/>
          <a:endParaRPr lang="ar-IQ"/>
        </a:p>
      </dgm:t>
    </dgm:pt>
    <dgm:pt modelId="{1A10C8FB-07B7-49E0-93F7-CF077FEDDF01}" type="pres">
      <dgm:prSet presAssocID="{4A075FF2-3E84-4E66-BBEB-8FBA5DD1189F}" presName="Name0" presStyleCnt="0">
        <dgm:presLayoutVars>
          <dgm:dir/>
          <dgm:resizeHandles val="exact"/>
        </dgm:presLayoutVars>
      </dgm:prSet>
      <dgm:spPr/>
    </dgm:pt>
    <dgm:pt modelId="{0C4ECA7F-6B44-40CE-A1A5-AE501C249043}" type="pres">
      <dgm:prSet presAssocID="{4A075FF2-3E84-4E66-BBEB-8FBA5DD1189F}" presName="vNodes" presStyleCnt="0"/>
      <dgm:spPr/>
    </dgm:pt>
    <dgm:pt modelId="{1B607803-84B2-4113-896B-DD9F1AC08E92}" type="pres">
      <dgm:prSet presAssocID="{360E145D-7C09-441F-B29D-7F5C4C63A99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8A3C6E7-5161-429D-89B8-C7167D90D74C}" type="pres">
      <dgm:prSet presAssocID="{4DA66CDB-62D9-4FFF-9330-46DA2382EE51}" presName="spacerT" presStyleCnt="0"/>
      <dgm:spPr/>
    </dgm:pt>
    <dgm:pt modelId="{3748C862-90AA-42EA-A397-D4C193691B3A}" type="pres">
      <dgm:prSet presAssocID="{4DA66CDB-62D9-4FFF-9330-46DA2382EE51}" presName="sibTrans" presStyleLbl="sibTrans2D1" presStyleIdx="0" presStyleCnt="2"/>
      <dgm:spPr/>
      <dgm:t>
        <a:bodyPr/>
        <a:lstStyle/>
        <a:p>
          <a:pPr rtl="1"/>
          <a:endParaRPr lang="ar-IQ"/>
        </a:p>
      </dgm:t>
    </dgm:pt>
    <dgm:pt modelId="{4D1F5B8D-F46F-4C63-A2EB-717FFD820605}" type="pres">
      <dgm:prSet presAssocID="{4DA66CDB-62D9-4FFF-9330-46DA2382EE51}" presName="spacerB" presStyleCnt="0"/>
      <dgm:spPr/>
    </dgm:pt>
    <dgm:pt modelId="{14DCC1A6-D186-4B79-91D4-896F2602B6ED}" type="pres">
      <dgm:prSet presAssocID="{5F2BF2CD-7792-4244-ACEB-D500FEA713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665A52F-F6FA-48C9-A3B2-F73A0C4B5E73}" type="pres">
      <dgm:prSet presAssocID="{4A075FF2-3E84-4E66-BBEB-8FBA5DD1189F}" presName="sibTransLas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B349CAE8-7EE7-4C46-8AB1-9A9948A33CFE}" type="pres">
      <dgm:prSet presAssocID="{4A075FF2-3E84-4E66-BBEB-8FBA5DD1189F}" presName="connectorText" presStyleLbl="sibTrans2D1" presStyleIdx="1" presStyleCnt="2"/>
      <dgm:spPr/>
      <dgm:t>
        <a:bodyPr/>
        <a:lstStyle/>
        <a:p>
          <a:pPr rtl="1"/>
          <a:endParaRPr lang="ar-IQ"/>
        </a:p>
      </dgm:t>
    </dgm:pt>
    <dgm:pt modelId="{7BEA8D6E-AFB0-409E-97D5-4DDEE1CB2101}" type="pres">
      <dgm:prSet presAssocID="{4A075FF2-3E84-4E66-BBEB-8FBA5DD1189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5334E286-34FE-4524-93E6-949908AB4864}" srcId="{4A075FF2-3E84-4E66-BBEB-8FBA5DD1189F}" destId="{67D24B5B-725B-464F-ABB2-E2F0DC967381}" srcOrd="2" destOrd="0" parTransId="{5402C1E7-9EF0-4E34-A629-90C0D4D33077}" sibTransId="{5746AFFE-DD9B-4F64-842A-F69BD5CE2786}"/>
    <dgm:cxn modelId="{E1717A04-961E-4211-A1DD-A9535CE1282B}" srcId="{4A075FF2-3E84-4E66-BBEB-8FBA5DD1189F}" destId="{360E145D-7C09-441F-B29D-7F5C4C63A99B}" srcOrd="0" destOrd="0" parTransId="{7FC1E90C-DD9A-4DD3-9A8E-AD7057A2FC1F}" sibTransId="{4DA66CDB-62D9-4FFF-9330-46DA2382EE51}"/>
    <dgm:cxn modelId="{7C55BB82-7953-4E64-A5EA-AA4260AEA12A}" srcId="{4A075FF2-3E84-4E66-BBEB-8FBA5DD1189F}" destId="{5F2BF2CD-7792-4244-ACEB-D500FEA713FF}" srcOrd="1" destOrd="0" parTransId="{2477BC9C-C2CB-4394-8BB8-55F8B928AE40}" sibTransId="{AA2EC47F-F309-4D47-A8C8-E48BD7DEEAA2}"/>
    <dgm:cxn modelId="{19186D78-D29E-4B47-9653-2FEFE156585C}" type="presOf" srcId="{360E145D-7C09-441F-B29D-7F5C4C63A99B}" destId="{1B607803-84B2-4113-896B-DD9F1AC08E92}" srcOrd="0" destOrd="0" presId="urn:microsoft.com/office/officeart/2005/8/layout/equation2"/>
    <dgm:cxn modelId="{D92A220F-9859-4309-A309-54767B0190A9}" type="presOf" srcId="{4A075FF2-3E84-4E66-BBEB-8FBA5DD1189F}" destId="{1A10C8FB-07B7-49E0-93F7-CF077FEDDF01}" srcOrd="0" destOrd="0" presId="urn:microsoft.com/office/officeart/2005/8/layout/equation2"/>
    <dgm:cxn modelId="{16AE8FB4-2A94-4FDB-80AE-B9F442593A8F}" type="presOf" srcId="{5F2BF2CD-7792-4244-ACEB-D500FEA713FF}" destId="{14DCC1A6-D186-4B79-91D4-896F2602B6ED}" srcOrd="0" destOrd="0" presId="urn:microsoft.com/office/officeart/2005/8/layout/equation2"/>
    <dgm:cxn modelId="{D3000A13-E16B-4551-BF05-A4765CA22797}" type="presOf" srcId="{AA2EC47F-F309-4D47-A8C8-E48BD7DEEAA2}" destId="{2665A52F-F6FA-48C9-A3B2-F73A0C4B5E73}" srcOrd="0" destOrd="0" presId="urn:microsoft.com/office/officeart/2005/8/layout/equation2"/>
    <dgm:cxn modelId="{ECDBCCA8-E809-4667-B026-15EFA1E2F5AF}" type="presOf" srcId="{AA2EC47F-F309-4D47-A8C8-E48BD7DEEAA2}" destId="{B349CAE8-7EE7-4C46-8AB1-9A9948A33CFE}" srcOrd="1" destOrd="0" presId="urn:microsoft.com/office/officeart/2005/8/layout/equation2"/>
    <dgm:cxn modelId="{DD891E9F-A472-46F0-87E7-674493A48DD8}" type="presOf" srcId="{4DA66CDB-62D9-4FFF-9330-46DA2382EE51}" destId="{3748C862-90AA-42EA-A397-D4C193691B3A}" srcOrd="0" destOrd="0" presId="urn:microsoft.com/office/officeart/2005/8/layout/equation2"/>
    <dgm:cxn modelId="{0E1360B7-9EC1-4B63-9600-C335AB633B96}" type="presOf" srcId="{67D24B5B-725B-464F-ABB2-E2F0DC967381}" destId="{7BEA8D6E-AFB0-409E-97D5-4DDEE1CB2101}" srcOrd="0" destOrd="0" presId="urn:microsoft.com/office/officeart/2005/8/layout/equation2"/>
    <dgm:cxn modelId="{B0702F80-9871-41C1-B21C-5B6899DD1920}" type="presParOf" srcId="{1A10C8FB-07B7-49E0-93F7-CF077FEDDF01}" destId="{0C4ECA7F-6B44-40CE-A1A5-AE501C249043}" srcOrd="0" destOrd="0" presId="urn:microsoft.com/office/officeart/2005/8/layout/equation2"/>
    <dgm:cxn modelId="{9166F274-B979-4099-8106-DFEB12CBFE4D}" type="presParOf" srcId="{0C4ECA7F-6B44-40CE-A1A5-AE501C249043}" destId="{1B607803-84B2-4113-896B-DD9F1AC08E92}" srcOrd="0" destOrd="0" presId="urn:microsoft.com/office/officeart/2005/8/layout/equation2"/>
    <dgm:cxn modelId="{D6F392BA-DF16-4B34-9624-E94FB5C078E5}" type="presParOf" srcId="{0C4ECA7F-6B44-40CE-A1A5-AE501C249043}" destId="{48A3C6E7-5161-429D-89B8-C7167D90D74C}" srcOrd="1" destOrd="0" presId="urn:microsoft.com/office/officeart/2005/8/layout/equation2"/>
    <dgm:cxn modelId="{17D9EAD2-79A4-4030-A31A-D6984C76C550}" type="presParOf" srcId="{0C4ECA7F-6B44-40CE-A1A5-AE501C249043}" destId="{3748C862-90AA-42EA-A397-D4C193691B3A}" srcOrd="2" destOrd="0" presId="urn:microsoft.com/office/officeart/2005/8/layout/equation2"/>
    <dgm:cxn modelId="{24E4B120-E9EC-4CE1-B902-4D3CF032A454}" type="presParOf" srcId="{0C4ECA7F-6B44-40CE-A1A5-AE501C249043}" destId="{4D1F5B8D-F46F-4C63-A2EB-717FFD820605}" srcOrd="3" destOrd="0" presId="urn:microsoft.com/office/officeart/2005/8/layout/equation2"/>
    <dgm:cxn modelId="{B1743F2E-EC25-41C3-A5A7-043033285431}" type="presParOf" srcId="{0C4ECA7F-6B44-40CE-A1A5-AE501C249043}" destId="{14DCC1A6-D186-4B79-91D4-896F2602B6ED}" srcOrd="4" destOrd="0" presId="urn:microsoft.com/office/officeart/2005/8/layout/equation2"/>
    <dgm:cxn modelId="{0E649B65-65E6-428B-990E-2CAF866782F4}" type="presParOf" srcId="{1A10C8FB-07B7-49E0-93F7-CF077FEDDF01}" destId="{2665A52F-F6FA-48C9-A3B2-F73A0C4B5E73}" srcOrd="1" destOrd="0" presId="urn:microsoft.com/office/officeart/2005/8/layout/equation2"/>
    <dgm:cxn modelId="{FCFB4261-4E6A-4B4B-86D8-506C4CC5E2E5}" type="presParOf" srcId="{2665A52F-F6FA-48C9-A3B2-F73A0C4B5E73}" destId="{B349CAE8-7EE7-4C46-8AB1-9A9948A33CFE}" srcOrd="0" destOrd="0" presId="urn:microsoft.com/office/officeart/2005/8/layout/equation2"/>
    <dgm:cxn modelId="{EF8ED09D-49A2-403A-B1CB-1746072A1816}" type="presParOf" srcId="{1A10C8FB-07B7-49E0-93F7-CF077FEDDF01}" destId="{7BEA8D6E-AFB0-409E-97D5-4DDEE1CB210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1FB839-9382-4F58-B654-6BB99592553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D1EAD2A-0E1B-44D9-9154-A522C1F5650B}">
      <dgm:prSet phldrT="[نص]"/>
      <dgm:spPr/>
      <dgm:t>
        <a:bodyPr/>
        <a:lstStyle/>
        <a:p>
          <a:pPr rtl="1"/>
          <a:r>
            <a:rPr lang="ar-IQ" dirty="0" smtClean="0"/>
            <a:t>عدم مخالفتها للنظام العام </a:t>
          </a:r>
          <a:endParaRPr lang="ar-IQ" dirty="0"/>
        </a:p>
      </dgm:t>
    </dgm:pt>
    <dgm:pt modelId="{0A01069A-81D2-48A0-B52C-C1B822E16D58}" type="parTrans" cxnId="{E60D48AB-176A-4E14-A473-86D6CA752B10}">
      <dgm:prSet/>
      <dgm:spPr/>
      <dgm:t>
        <a:bodyPr/>
        <a:lstStyle/>
        <a:p>
          <a:pPr rtl="1"/>
          <a:endParaRPr lang="ar-IQ"/>
        </a:p>
      </dgm:t>
    </dgm:pt>
    <dgm:pt modelId="{155AE86D-9D36-403E-9281-80F7024E8873}" type="sibTrans" cxnId="{E60D48AB-176A-4E14-A473-86D6CA752B10}">
      <dgm:prSet/>
      <dgm:spPr/>
      <dgm:t>
        <a:bodyPr/>
        <a:lstStyle/>
        <a:p>
          <a:pPr rtl="1"/>
          <a:endParaRPr lang="ar-IQ"/>
        </a:p>
      </dgm:t>
    </dgm:pt>
    <dgm:pt modelId="{BA630C31-A10E-4630-A3E5-93BC26EBEACB}">
      <dgm:prSet phldrT="[نص]"/>
      <dgm:spPr/>
      <dgm:t>
        <a:bodyPr/>
        <a:lstStyle/>
        <a:p>
          <a:pPr rtl="1"/>
          <a:r>
            <a:rPr lang="ar-IQ" dirty="0" smtClean="0"/>
            <a:t>قدم العادة </a:t>
          </a:r>
          <a:endParaRPr lang="ar-IQ" dirty="0"/>
        </a:p>
      </dgm:t>
    </dgm:pt>
    <dgm:pt modelId="{7037A2B4-D192-47FF-924C-2002C44D3CDD}" type="parTrans" cxnId="{428EB284-6AC3-45CB-BCB7-8FE3C9CC750A}">
      <dgm:prSet/>
      <dgm:spPr/>
      <dgm:t>
        <a:bodyPr/>
        <a:lstStyle/>
        <a:p>
          <a:pPr rtl="1"/>
          <a:endParaRPr lang="ar-IQ"/>
        </a:p>
      </dgm:t>
    </dgm:pt>
    <dgm:pt modelId="{78256A05-2EDC-4996-B455-532EADA8972B}" type="sibTrans" cxnId="{428EB284-6AC3-45CB-BCB7-8FE3C9CC750A}">
      <dgm:prSet/>
      <dgm:spPr/>
      <dgm:t>
        <a:bodyPr/>
        <a:lstStyle/>
        <a:p>
          <a:pPr rtl="1"/>
          <a:endParaRPr lang="ar-IQ"/>
        </a:p>
      </dgm:t>
    </dgm:pt>
    <dgm:pt modelId="{B42278F0-0D54-457C-B7BB-56BBAACF5576}">
      <dgm:prSet phldrT="[نص]"/>
      <dgm:spPr/>
      <dgm:t>
        <a:bodyPr/>
        <a:lstStyle/>
        <a:p>
          <a:pPr rtl="1"/>
          <a:r>
            <a:rPr lang="ar-IQ" dirty="0" smtClean="0"/>
            <a:t>عموم العادة</a:t>
          </a:r>
          <a:endParaRPr lang="ar-IQ" dirty="0"/>
        </a:p>
      </dgm:t>
    </dgm:pt>
    <dgm:pt modelId="{3957993B-3A8C-49D8-90C4-98E116826BEC}" type="parTrans" cxnId="{1BBFE12A-8DA9-469A-83FB-F068598A9962}">
      <dgm:prSet/>
      <dgm:spPr/>
      <dgm:t>
        <a:bodyPr/>
        <a:lstStyle/>
        <a:p>
          <a:pPr rtl="1"/>
          <a:endParaRPr lang="ar-IQ"/>
        </a:p>
      </dgm:t>
    </dgm:pt>
    <dgm:pt modelId="{05F2C3FB-F845-491C-B68B-E3CBE51B1EDC}" type="sibTrans" cxnId="{1BBFE12A-8DA9-469A-83FB-F068598A9962}">
      <dgm:prSet/>
      <dgm:spPr/>
      <dgm:t>
        <a:bodyPr/>
        <a:lstStyle/>
        <a:p>
          <a:pPr rtl="1"/>
          <a:endParaRPr lang="ar-IQ"/>
        </a:p>
      </dgm:t>
    </dgm:pt>
    <dgm:pt modelId="{A92F4A51-1D70-4A58-9CBD-CBBAF06D4C17}">
      <dgm:prSet phldrT="[نص]"/>
      <dgm:spPr/>
      <dgm:t>
        <a:bodyPr/>
        <a:lstStyle/>
        <a:p>
          <a:pPr rtl="1"/>
          <a:r>
            <a:rPr lang="ar-IQ" dirty="0" smtClean="0"/>
            <a:t>متعلقة بالعلاقات القانونية</a:t>
          </a:r>
          <a:endParaRPr lang="ar-IQ" dirty="0"/>
        </a:p>
      </dgm:t>
    </dgm:pt>
    <dgm:pt modelId="{C2228A45-21C6-47BD-A532-FAD4A26CE1F1}" type="parTrans" cxnId="{6AA00A9D-89F7-4722-873A-D8D41EC89C74}">
      <dgm:prSet/>
      <dgm:spPr/>
      <dgm:t>
        <a:bodyPr/>
        <a:lstStyle/>
        <a:p>
          <a:pPr rtl="1"/>
          <a:endParaRPr lang="ar-IQ"/>
        </a:p>
      </dgm:t>
    </dgm:pt>
    <dgm:pt modelId="{7419C2D5-A060-49B1-B3E9-5613041A6D6A}" type="sibTrans" cxnId="{6AA00A9D-89F7-4722-873A-D8D41EC89C74}">
      <dgm:prSet/>
      <dgm:spPr/>
      <dgm:t>
        <a:bodyPr/>
        <a:lstStyle/>
        <a:p>
          <a:pPr rtl="1"/>
          <a:endParaRPr lang="ar-IQ"/>
        </a:p>
      </dgm:t>
    </dgm:pt>
    <dgm:pt modelId="{323600BB-F1A2-4176-9B89-53AD393A9996}">
      <dgm:prSet/>
      <dgm:spPr/>
      <dgm:t>
        <a:bodyPr/>
        <a:lstStyle/>
        <a:p>
          <a:pPr rtl="1"/>
          <a:r>
            <a:rPr lang="ar-IQ" dirty="0" smtClean="0"/>
            <a:t>اطراد العادة</a:t>
          </a:r>
          <a:endParaRPr lang="ar-IQ" dirty="0"/>
        </a:p>
      </dgm:t>
    </dgm:pt>
    <dgm:pt modelId="{C3295E0F-7CC3-4710-8C5C-8A3AC4147FBE}" type="parTrans" cxnId="{265FA7D8-018E-4AB4-A485-4C574FF3171B}">
      <dgm:prSet/>
      <dgm:spPr/>
      <dgm:t>
        <a:bodyPr/>
        <a:lstStyle/>
        <a:p>
          <a:pPr rtl="1"/>
          <a:endParaRPr lang="ar-IQ"/>
        </a:p>
      </dgm:t>
    </dgm:pt>
    <dgm:pt modelId="{67818BC6-2254-47D7-80C4-6AAE64EF97B5}" type="sibTrans" cxnId="{265FA7D8-018E-4AB4-A485-4C574FF3171B}">
      <dgm:prSet/>
      <dgm:spPr/>
      <dgm:t>
        <a:bodyPr/>
        <a:lstStyle/>
        <a:p>
          <a:pPr rtl="1"/>
          <a:endParaRPr lang="ar-IQ"/>
        </a:p>
      </dgm:t>
    </dgm:pt>
    <dgm:pt modelId="{521FE3B6-03A4-48F9-955D-EAC2C201CDD6}">
      <dgm:prSet/>
      <dgm:spPr/>
      <dgm:t>
        <a:bodyPr/>
        <a:lstStyle/>
        <a:p>
          <a:pPr rtl="1"/>
          <a:r>
            <a:rPr lang="ar-IQ" dirty="0" smtClean="0"/>
            <a:t>المعرفة بها و شيوعها</a:t>
          </a:r>
          <a:endParaRPr lang="ar-IQ" dirty="0"/>
        </a:p>
      </dgm:t>
    </dgm:pt>
    <dgm:pt modelId="{0B311773-57C8-430E-9822-0F31532EED6F}" type="parTrans" cxnId="{DADD7B0C-358E-4C9C-BFB6-51C4B97BB17B}">
      <dgm:prSet/>
      <dgm:spPr/>
      <dgm:t>
        <a:bodyPr/>
        <a:lstStyle/>
        <a:p>
          <a:pPr rtl="1"/>
          <a:endParaRPr lang="ar-IQ"/>
        </a:p>
      </dgm:t>
    </dgm:pt>
    <dgm:pt modelId="{88EC5EE2-72D2-4FAC-83B2-01799A37ADAC}" type="sibTrans" cxnId="{DADD7B0C-358E-4C9C-BFB6-51C4B97BB17B}">
      <dgm:prSet/>
      <dgm:spPr/>
      <dgm:t>
        <a:bodyPr/>
        <a:lstStyle/>
        <a:p>
          <a:pPr rtl="1"/>
          <a:endParaRPr lang="ar-IQ"/>
        </a:p>
      </dgm:t>
    </dgm:pt>
    <dgm:pt modelId="{7E858151-516D-4A1D-97B5-29EFA43D13E1}">
      <dgm:prSet/>
      <dgm:spPr/>
      <dgm:t>
        <a:bodyPr/>
        <a:lstStyle/>
        <a:p>
          <a:pPr rtl="1"/>
          <a:r>
            <a:rPr lang="ar-IQ" dirty="0" smtClean="0"/>
            <a:t>عدم مخالفتها لنص تشريعي</a:t>
          </a:r>
          <a:endParaRPr lang="ar-IQ" dirty="0"/>
        </a:p>
      </dgm:t>
    </dgm:pt>
    <dgm:pt modelId="{C731CE7B-CD69-4C7F-9EB4-1099D26276F4}" type="parTrans" cxnId="{5F8DA28A-C156-4BD6-A827-06CFA063DBB7}">
      <dgm:prSet/>
      <dgm:spPr/>
      <dgm:t>
        <a:bodyPr/>
        <a:lstStyle/>
        <a:p>
          <a:pPr rtl="1"/>
          <a:endParaRPr lang="ar-IQ"/>
        </a:p>
      </dgm:t>
    </dgm:pt>
    <dgm:pt modelId="{31F857CC-B335-451C-86E8-F6B64F6E5A1E}" type="sibTrans" cxnId="{5F8DA28A-C156-4BD6-A827-06CFA063DBB7}">
      <dgm:prSet/>
      <dgm:spPr/>
      <dgm:t>
        <a:bodyPr/>
        <a:lstStyle/>
        <a:p>
          <a:pPr rtl="1"/>
          <a:endParaRPr lang="ar-IQ"/>
        </a:p>
      </dgm:t>
    </dgm:pt>
    <dgm:pt modelId="{8D88B9C6-23CD-456E-981C-62B5626776A6}" type="pres">
      <dgm:prSet presAssocID="{D51FB839-9382-4F58-B654-6BB9959255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EA4DDE1-8B4E-449F-94F5-6D0DD7B787D4}" type="pres">
      <dgm:prSet presAssocID="{0D1EAD2A-0E1B-44D9-9154-A522C1F5650B}" presName="Name5" presStyleLbl="venn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4EA32DD-9F0F-46E8-BE74-C240403E98D6}" type="pres">
      <dgm:prSet presAssocID="{155AE86D-9D36-403E-9281-80F7024E8873}" presName="space" presStyleCnt="0"/>
      <dgm:spPr/>
    </dgm:pt>
    <dgm:pt modelId="{B9037FBB-F1F2-466C-9B9F-A79C9AA732A3}" type="pres">
      <dgm:prSet presAssocID="{7E858151-516D-4A1D-97B5-29EFA43D13E1}" presName="Name5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1550BC0-BCDA-4719-B0F9-845E39E4063B}" type="pres">
      <dgm:prSet presAssocID="{31F857CC-B335-451C-86E8-F6B64F6E5A1E}" presName="space" presStyleCnt="0"/>
      <dgm:spPr/>
    </dgm:pt>
    <dgm:pt modelId="{62ADF7DE-5537-41BE-A77A-4D74DCAA786E}" type="pres">
      <dgm:prSet presAssocID="{521FE3B6-03A4-48F9-955D-EAC2C201CDD6}" presName="Name5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20CB439-6848-4227-86E1-348CF675C1D9}" type="pres">
      <dgm:prSet presAssocID="{88EC5EE2-72D2-4FAC-83B2-01799A37ADAC}" presName="space" presStyleCnt="0"/>
      <dgm:spPr/>
    </dgm:pt>
    <dgm:pt modelId="{935D4678-A7F6-4FC2-ADFD-767F33856D5A}" type="pres">
      <dgm:prSet presAssocID="{323600BB-F1A2-4176-9B89-53AD393A9996}" presName="Name5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BEADB68-3556-42AB-8C7B-F63982FEBCC2}" type="pres">
      <dgm:prSet presAssocID="{67818BC6-2254-47D7-80C4-6AAE64EF97B5}" presName="space" presStyleCnt="0"/>
      <dgm:spPr/>
    </dgm:pt>
    <dgm:pt modelId="{F301E524-AABF-4FDE-945E-5658A97C9B98}" type="pres">
      <dgm:prSet presAssocID="{BA630C31-A10E-4630-A3E5-93BC26EBEACB}" presName="Name5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223679C-F119-4629-9438-0C19CF9BE671}" type="pres">
      <dgm:prSet presAssocID="{78256A05-2EDC-4996-B455-532EADA8972B}" presName="space" presStyleCnt="0"/>
      <dgm:spPr/>
    </dgm:pt>
    <dgm:pt modelId="{008F4310-4208-45D6-8C9C-F93DCDF25409}" type="pres">
      <dgm:prSet presAssocID="{B42278F0-0D54-457C-B7BB-56BBAACF5576}" presName="Name5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DC75ABD-294E-4CF0-B776-AD34B740C4D4}" type="pres">
      <dgm:prSet presAssocID="{05F2C3FB-F845-491C-B68B-E3CBE51B1EDC}" presName="space" presStyleCnt="0"/>
      <dgm:spPr/>
    </dgm:pt>
    <dgm:pt modelId="{B39DC67E-30A2-42DE-B102-4A96043E5E71}" type="pres">
      <dgm:prSet presAssocID="{A92F4A51-1D70-4A58-9CBD-CBBAF06D4C17}" presName="Name5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65FA7D8-018E-4AB4-A485-4C574FF3171B}" srcId="{D51FB839-9382-4F58-B654-6BB995925536}" destId="{323600BB-F1A2-4176-9B89-53AD393A9996}" srcOrd="3" destOrd="0" parTransId="{C3295E0F-7CC3-4710-8C5C-8A3AC4147FBE}" sibTransId="{67818BC6-2254-47D7-80C4-6AAE64EF97B5}"/>
    <dgm:cxn modelId="{E60D48AB-176A-4E14-A473-86D6CA752B10}" srcId="{D51FB839-9382-4F58-B654-6BB995925536}" destId="{0D1EAD2A-0E1B-44D9-9154-A522C1F5650B}" srcOrd="0" destOrd="0" parTransId="{0A01069A-81D2-48A0-B52C-C1B822E16D58}" sibTransId="{155AE86D-9D36-403E-9281-80F7024E8873}"/>
    <dgm:cxn modelId="{5F8DA28A-C156-4BD6-A827-06CFA063DBB7}" srcId="{D51FB839-9382-4F58-B654-6BB995925536}" destId="{7E858151-516D-4A1D-97B5-29EFA43D13E1}" srcOrd="1" destOrd="0" parTransId="{C731CE7B-CD69-4C7F-9EB4-1099D26276F4}" sibTransId="{31F857CC-B335-451C-86E8-F6B64F6E5A1E}"/>
    <dgm:cxn modelId="{D9A0BBB9-BF9C-46E7-9A25-660E023F75D6}" type="presOf" srcId="{7E858151-516D-4A1D-97B5-29EFA43D13E1}" destId="{B9037FBB-F1F2-466C-9B9F-A79C9AA732A3}" srcOrd="0" destOrd="0" presId="urn:microsoft.com/office/officeart/2005/8/layout/venn3"/>
    <dgm:cxn modelId="{7C00769E-77C4-41D6-A69A-16B2B5D46FB1}" type="presOf" srcId="{323600BB-F1A2-4176-9B89-53AD393A9996}" destId="{935D4678-A7F6-4FC2-ADFD-767F33856D5A}" srcOrd="0" destOrd="0" presId="urn:microsoft.com/office/officeart/2005/8/layout/venn3"/>
    <dgm:cxn modelId="{1BBFE12A-8DA9-469A-83FB-F068598A9962}" srcId="{D51FB839-9382-4F58-B654-6BB995925536}" destId="{B42278F0-0D54-457C-B7BB-56BBAACF5576}" srcOrd="5" destOrd="0" parTransId="{3957993B-3A8C-49D8-90C4-98E116826BEC}" sibTransId="{05F2C3FB-F845-491C-B68B-E3CBE51B1EDC}"/>
    <dgm:cxn modelId="{A7C86A1D-36A5-436C-AC44-93B5A7BA2054}" type="presOf" srcId="{0D1EAD2A-0E1B-44D9-9154-A522C1F5650B}" destId="{5EA4DDE1-8B4E-449F-94F5-6D0DD7B787D4}" srcOrd="0" destOrd="0" presId="urn:microsoft.com/office/officeart/2005/8/layout/venn3"/>
    <dgm:cxn modelId="{6AA00A9D-89F7-4722-873A-D8D41EC89C74}" srcId="{D51FB839-9382-4F58-B654-6BB995925536}" destId="{A92F4A51-1D70-4A58-9CBD-CBBAF06D4C17}" srcOrd="6" destOrd="0" parTransId="{C2228A45-21C6-47BD-A532-FAD4A26CE1F1}" sibTransId="{7419C2D5-A060-49B1-B3E9-5613041A6D6A}"/>
    <dgm:cxn modelId="{31EBC176-0F58-43C4-A545-9196D387510C}" type="presOf" srcId="{B42278F0-0D54-457C-B7BB-56BBAACF5576}" destId="{008F4310-4208-45D6-8C9C-F93DCDF25409}" srcOrd="0" destOrd="0" presId="urn:microsoft.com/office/officeart/2005/8/layout/venn3"/>
    <dgm:cxn modelId="{DADD7B0C-358E-4C9C-BFB6-51C4B97BB17B}" srcId="{D51FB839-9382-4F58-B654-6BB995925536}" destId="{521FE3B6-03A4-48F9-955D-EAC2C201CDD6}" srcOrd="2" destOrd="0" parTransId="{0B311773-57C8-430E-9822-0F31532EED6F}" sibTransId="{88EC5EE2-72D2-4FAC-83B2-01799A37ADAC}"/>
    <dgm:cxn modelId="{428EB284-6AC3-45CB-BCB7-8FE3C9CC750A}" srcId="{D51FB839-9382-4F58-B654-6BB995925536}" destId="{BA630C31-A10E-4630-A3E5-93BC26EBEACB}" srcOrd="4" destOrd="0" parTransId="{7037A2B4-D192-47FF-924C-2002C44D3CDD}" sibTransId="{78256A05-2EDC-4996-B455-532EADA8972B}"/>
    <dgm:cxn modelId="{D81E3C80-A31D-48CF-B11F-8DDE1D27EF2D}" type="presOf" srcId="{D51FB839-9382-4F58-B654-6BB995925536}" destId="{8D88B9C6-23CD-456E-981C-62B5626776A6}" srcOrd="0" destOrd="0" presId="urn:microsoft.com/office/officeart/2005/8/layout/venn3"/>
    <dgm:cxn modelId="{BA0C8B4C-4C10-4335-8627-87A0C2AB77EF}" type="presOf" srcId="{A92F4A51-1D70-4A58-9CBD-CBBAF06D4C17}" destId="{B39DC67E-30A2-42DE-B102-4A96043E5E71}" srcOrd="0" destOrd="0" presId="urn:microsoft.com/office/officeart/2005/8/layout/venn3"/>
    <dgm:cxn modelId="{87620C3C-DAFC-4D45-AB9A-F1BAFB036692}" type="presOf" srcId="{521FE3B6-03A4-48F9-955D-EAC2C201CDD6}" destId="{62ADF7DE-5537-41BE-A77A-4D74DCAA786E}" srcOrd="0" destOrd="0" presId="urn:microsoft.com/office/officeart/2005/8/layout/venn3"/>
    <dgm:cxn modelId="{40D4B7F1-FC02-45D4-8D55-58F8FF002D20}" type="presOf" srcId="{BA630C31-A10E-4630-A3E5-93BC26EBEACB}" destId="{F301E524-AABF-4FDE-945E-5658A97C9B98}" srcOrd="0" destOrd="0" presId="urn:microsoft.com/office/officeart/2005/8/layout/venn3"/>
    <dgm:cxn modelId="{C67D5B6E-DFE6-47CD-ADB6-73554EFCFA43}" type="presParOf" srcId="{8D88B9C6-23CD-456E-981C-62B5626776A6}" destId="{5EA4DDE1-8B4E-449F-94F5-6D0DD7B787D4}" srcOrd="0" destOrd="0" presId="urn:microsoft.com/office/officeart/2005/8/layout/venn3"/>
    <dgm:cxn modelId="{BFCD6116-F72C-4DB1-9426-026380E00B8E}" type="presParOf" srcId="{8D88B9C6-23CD-456E-981C-62B5626776A6}" destId="{A4EA32DD-9F0F-46E8-BE74-C240403E98D6}" srcOrd="1" destOrd="0" presId="urn:microsoft.com/office/officeart/2005/8/layout/venn3"/>
    <dgm:cxn modelId="{C0DC317D-898A-43B2-9BFC-3293C56CCC79}" type="presParOf" srcId="{8D88B9C6-23CD-456E-981C-62B5626776A6}" destId="{B9037FBB-F1F2-466C-9B9F-A79C9AA732A3}" srcOrd="2" destOrd="0" presId="urn:microsoft.com/office/officeart/2005/8/layout/venn3"/>
    <dgm:cxn modelId="{40EC436C-DD4B-40E6-8979-B5914F6FDDC7}" type="presParOf" srcId="{8D88B9C6-23CD-456E-981C-62B5626776A6}" destId="{41550BC0-BCDA-4719-B0F9-845E39E4063B}" srcOrd="3" destOrd="0" presId="urn:microsoft.com/office/officeart/2005/8/layout/venn3"/>
    <dgm:cxn modelId="{7E002523-5267-4C0D-81C2-15E660D97D17}" type="presParOf" srcId="{8D88B9C6-23CD-456E-981C-62B5626776A6}" destId="{62ADF7DE-5537-41BE-A77A-4D74DCAA786E}" srcOrd="4" destOrd="0" presId="urn:microsoft.com/office/officeart/2005/8/layout/venn3"/>
    <dgm:cxn modelId="{18FFAF8C-9C44-4380-96C6-15BF8A2D96C8}" type="presParOf" srcId="{8D88B9C6-23CD-456E-981C-62B5626776A6}" destId="{420CB439-6848-4227-86E1-348CF675C1D9}" srcOrd="5" destOrd="0" presId="urn:microsoft.com/office/officeart/2005/8/layout/venn3"/>
    <dgm:cxn modelId="{A2A64BAF-A710-4825-A835-7803535F8CFD}" type="presParOf" srcId="{8D88B9C6-23CD-456E-981C-62B5626776A6}" destId="{935D4678-A7F6-4FC2-ADFD-767F33856D5A}" srcOrd="6" destOrd="0" presId="urn:microsoft.com/office/officeart/2005/8/layout/venn3"/>
    <dgm:cxn modelId="{CF831479-A7F1-4BF0-8609-ED5BD657C0F0}" type="presParOf" srcId="{8D88B9C6-23CD-456E-981C-62B5626776A6}" destId="{8BEADB68-3556-42AB-8C7B-F63982FEBCC2}" srcOrd="7" destOrd="0" presId="urn:microsoft.com/office/officeart/2005/8/layout/venn3"/>
    <dgm:cxn modelId="{725FBB98-A2DF-4A89-B21C-8ECF5218E419}" type="presParOf" srcId="{8D88B9C6-23CD-456E-981C-62B5626776A6}" destId="{F301E524-AABF-4FDE-945E-5658A97C9B98}" srcOrd="8" destOrd="0" presId="urn:microsoft.com/office/officeart/2005/8/layout/venn3"/>
    <dgm:cxn modelId="{AE1C7D2B-2240-411F-9B8E-4314FBBDD223}" type="presParOf" srcId="{8D88B9C6-23CD-456E-981C-62B5626776A6}" destId="{5223679C-F119-4629-9438-0C19CF9BE671}" srcOrd="9" destOrd="0" presId="urn:microsoft.com/office/officeart/2005/8/layout/venn3"/>
    <dgm:cxn modelId="{8D9666A4-89F7-4E72-A68A-B281C9F1A12C}" type="presParOf" srcId="{8D88B9C6-23CD-456E-981C-62B5626776A6}" destId="{008F4310-4208-45D6-8C9C-F93DCDF25409}" srcOrd="10" destOrd="0" presId="urn:microsoft.com/office/officeart/2005/8/layout/venn3"/>
    <dgm:cxn modelId="{8942593D-2CB6-4156-8D17-AFEB59656C43}" type="presParOf" srcId="{8D88B9C6-23CD-456E-981C-62B5626776A6}" destId="{8DC75ABD-294E-4CF0-B776-AD34B740C4D4}" srcOrd="11" destOrd="0" presId="urn:microsoft.com/office/officeart/2005/8/layout/venn3"/>
    <dgm:cxn modelId="{BFCB43C6-38E6-48C3-B4A9-A2F387FEEB02}" type="presParOf" srcId="{8D88B9C6-23CD-456E-981C-62B5626776A6}" destId="{B39DC67E-30A2-42DE-B102-4A96043E5E71}" srcOrd="1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E59CD8-6EBB-4EE1-9919-B07CF140D58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CD5D878-3F08-4305-9595-1A91D0B405A0}">
      <dgm:prSet phldrT="[نص]"/>
      <dgm:spPr/>
      <dgm:t>
        <a:bodyPr/>
        <a:lstStyle/>
        <a:p>
          <a:pPr rtl="1"/>
          <a:r>
            <a:rPr lang="ar-IQ" dirty="0" smtClean="0"/>
            <a:t>مزايا العرف </a:t>
          </a:r>
          <a:endParaRPr lang="ar-IQ" dirty="0"/>
        </a:p>
      </dgm:t>
    </dgm:pt>
    <dgm:pt modelId="{361229C0-54C2-408C-AB91-419D62ED3A52}" type="parTrans" cxnId="{7B45A5EB-7DB2-4487-B2E9-8BB42C22D5B8}">
      <dgm:prSet/>
      <dgm:spPr/>
      <dgm:t>
        <a:bodyPr/>
        <a:lstStyle/>
        <a:p>
          <a:pPr rtl="1"/>
          <a:endParaRPr lang="ar-IQ"/>
        </a:p>
      </dgm:t>
    </dgm:pt>
    <dgm:pt modelId="{D3620FB7-A135-4797-9472-A87AA2602C60}" type="sibTrans" cxnId="{7B45A5EB-7DB2-4487-B2E9-8BB42C22D5B8}">
      <dgm:prSet/>
      <dgm:spPr/>
      <dgm:t>
        <a:bodyPr/>
        <a:lstStyle/>
        <a:p>
          <a:pPr rtl="1"/>
          <a:endParaRPr lang="ar-IQ"/>
        </a:p>
      </dgm:t>
    </dgm:pt>
    <dgm:pt modelId="{2C00054F-FA72-48BF-B5B0-2A1FF0C2EFD2}">
      <dgm:prSet phldrT="[نص]"/>
      <dgm:spPr/>
      <dgm:t>
        <a:bodyPr/>
        <a:lstStyle/>
        <a:p>
          <a:pPr rtl="1"/>
          <a:r>
            <a:rPr lang="ar-IQ" dirty="0" smtClean="0"/>
            <a:t>تعبير صادق </a:t>
          </a:r>
          <a:r>
            <a:rPr lang="ar-IQ" dirty="0" err="1" smtClean="0"/>
            <a:t>لارادة</a:t>
          </a:r>
          <a:r>
            <a:rPr lang="ar-IQ" dirty="0" smtClean="0"/>
            <a:t> المجتمع  </a:t>
          </a:r>
          <a:endParaRPr lang="ar-IQ" dirty="0"/>
        </a:p>
      </dgm:t>
    </dgm:pt>
    <dgm:pt modelId="{00FEF88F-6D9E-4E11-B946-273D2BA391A5}" type="parTrans" cxnId="{AF861598-A936-48B5-99E5-E25D1E0B190B}">
      <dgm:prSet/>
      <dgm:spPr/>
      <dgm:t>
        <a:bodyPr/>
        <a:lstStyle/>
        <a:p>
          <a:pPr rtl="1"/>
          <a:endParaRPr lang="ar-IQ"/>
        </a:p>
      </dgm:t>
    </dgm:pt>
    <dgm:pt modelId="{0C73E0EF-9769-4A97-B9A3-22C3EA5EF4FB}" type="sibTrans" cxnId="{AF861598-A936-48B5-99E5-E25D1E0B190B}">
      <dgm:prSet/>
      <dgm:spPr/>
      <dgm:t>
        <a:bodyPr/>
        <a:lstStyle/>
        <a:p>
          <a:pPr rtl="1"/>
          <a:endParaRPr lang="ar-IQ"/>
        </a:p>
      </dgm:t>
    </dgm:pt>
    <dgm:pt modelId="{A4099763-F14E-4F68-A068-802E6426F840}">
      <dgm:prSet phldrT="[نص]"/>
      <dgm:spPr/>
      <dgm:t>
        <a:bodyPr/>
        <a:lstStyle/>
        <a:p>
          <a:pPr rtl="1"/>
          <a:r>
            <a:rPr lang="ar-IQ" dirty="0" smtClean="0"/>
            <a:t>يواكب التطورات الحاصلة في المجتمع </a:t>
          </a:r>
          <a:endParaRPr lang="ar-IQ" dirty="0"/>
        </a:p>
      </dgm:t>
    </dgm:pt>
    <dgm:pt modelId="{AC5A11DD-E11E-445A-B4A9-EE81E4894757}" type="parTrans" cxnId="{2E2D61A4-E624-44C8-AC13-B42A8E0772CB}">
      <dgm:prSet/>
      <dgm:spPr/>
      <dgm:t>
        <a:bodyPr/>
        <a:lstStyle/>
        <a:p>
          <a:pPr rtl="1"/>
          <a:endParaRPr lang="ar-IQ"/>
        </a:p>
      </dgm:t>
    </dgm:pt>
    <dgm:pt modelId="{A8F5D40A-03A3-4FDA-A0D2-0932EA239CC8}" type="sibTrans" cxnId="{2E2D61A4-E624-44C8-AC13-B42A8E0772CB}">
      <dgm:prSet/>
      <dgm:spPr/>
      <dgm:t>
        <a:bodyPr/>
        <a:lstStyle/>
        <a:p>
          <a:pPr rtl="1"/>
          <a:endParaRPr lang="ar-IQ"/>
        </a:p>
      </dgm:t>
    </dgm:pt>
    <dgm:pt modelId="{167158D5-F467-4C89-A245-42DC5488DFA2}">
      <dgm:prSet phldrT="[نص]"/>
      <dgm:spPr/>
      <dgm:t>
        <a:bodyPr/>
        <a:lstStyle/>
        <a:p>
          <a:pPr rtl="1"/>
          <a:r>
            <a:rPr lang="ar-IQ" dirty="0" smtClean="0"/>
            <a:t>عيوب العرف</a:t>
          </a:r>
          <a:endParaRPr lang="ar-IQ" dirty="0"/>
        </a:p>
      </dgm:t>
    </dgm:pt>
    <dgm:pt modelId="{6834B52D-AFB9-46AD-97D6-807A010A6A63}" type="parTrans" cxnId="{CAFB35E8-2B75-4520-A656-C04EC33A2EFE}">
      <dgm:prSet/>
      <dgm:spPr/>
      <dgm:t>
        <a:bodyPr/>
        <a:lstStyle/>
        <a:p>
          <a:pPr rtl="1"/>
          <a:endParaRPr lang="ar-IQ"/>
        </a:p>
      </dgm:t>
    </dgm:pt>
    <dgm:pt modelId="{55BC951B-5661-437E-B1F4-5E9A0488C410}" type="sibTrans" cxnId="{CAFB35E8-2B75-4520-A656-C04EC33A2EFE}">
      <dgm:prSet/>
      <dgm:spPr/>
      <dgm:t>
        <a:bodyPr/>
        <a:lstStyle/>
        <a:p>
          <a:pPr rtl="1"/>
          <a:endParaRPr lang="ar-IQ"/>
        </a:p>
      </dgm:t>
    </dgm:pt>
    <dgm:pt modelId="{5E1F410D-E368-45EA-B85E-167A62B5C858}">
      <dgm:prSet phldrT="[نص]"/>
      <dgm:spPr/>
      <dgm:t>
        <a:bodyPr/>
        <a:lstStyle/>
        <a:p>
          <a:pPr rtl="1"/>
          <a:r>
            <a:rPr lang="ar-IQ" dirty="0" smtClean="0"/>
            <a:t>يعجز عن تحقيق تغير عاجل في القانون </a:t>
          </a:r>
          <a:endParaRPr lang="ar-IQ" dirty="0"/>
        </a:p>
      </dgm:t>
    </dgm:pt>
    <dgm:pt modelId="{7C173E9B-459D-4939-866A-005EDDAA7602}" type="parTrans" cxnId="{294642B5-9CC5-4C2C-9538-C79968834102}">
      <dgm:prSet/>
      <dgm:spPr/>
      <dgm:t>
        <a:bodyPr/>
        <a:lstStyle/>
        <a:p>
          <a:pPr rtl="1"/>
          <a:endParaRPr lang="ar-IQ"/>
        </a:p>
      </dgm:t>
    </dgm:pt>
    <dgm:pt modelId="{70D05BCE-56EB-4AC3-88D8-22D896682C6A}" type="sibTrans" cxnId="{294642B5-9CC5-4C2C-9538-C79968834102}">
      <dgm:prSet/>
      <dgm:spPr/>
      <dgm:t>
        <a:bodyPr/>
        <a:lstStyle/>
        <a:p>
          <a:pPr rtl="1"/>
          <a:endParaRPr lang="ar-IQ"/>
        </a:p>
      </dgm:t>
    </dgm:pt>
    <dgm:pt modelId="{27D173F6-8C00-4A92-8ED2-FEF01D095DBB}">
      <dgm:prSet phldrT="[نص]"/>
      <dgm:spPr/>
      <dgm:t>
        <a:bodyPr/>
        <a:lstStyle/>
        <a:p>
          <a:pPr rtl="1"/>
          <a:r>
            <a:rPr lang="ar-IQ" dirty="0" smtClean="0"/>
            <a:t>يؤدي الى ضياع وحدة القانون</a:t>
          </a:r>
          <a:endParaRPr lang="ar-IQ" dirty="0"/>
        </a:p>
      </dgm:t>
    </dgm:pt>
    <dgm:pt modelId="{6277C5BD-0C5A-4957-BEA3-419463BED668}" type="parTrans" cxnId="{CC604B6F-DF92-4B84-99A2-2248E94F6646}">
      <dgm:prSet/>
      <dgm:spPr/>
      <dgm:t>
        <a:bodyPr/>
        <a:lstStyle/>
        <a:p>
          <a:pPr rtl="1"/>
          <a:endParaRPr lang="ar-IQ"/>
        </a:p>
      </dgm:t>
    </dgm:pt>
    <dgm:pt modelId="{0F063660-615C-4734-A876-7BA38D45EF13}" type="sibTrans" cxnId="{CC604B6F-DF92-4B84-99A2-2248E94F6646}">
      <dgm:prSet/>
      <dgm:spPr/>
      <dgm:t>
        <a:bodyPr/>
        <a:lstStyle/>
        <a:p>
          <a:pPr rtl="1"/>
          <a:endParaRPr lang="ar-IQ"/>
        </a:p>
      </dgm:t>
    </dgm:pt>
    <dgm:pt modelId="{3A8969C6-E1DB-4D37-B570-10258C748115}">
      <dgm:prSet phldrT="[نص]"/>
      <dgm:spPr/>
      <dgm:t>
        <a:bodyPr/>
        <a:lstStyle/>
        <a:p>
          <a:pPr rtl="1"/>
          <a:endParaRPr lang="ar-IQ" dirty="0"/>
        </a:p>
      </dgm:t>
    </dgm:pt>
    <dgm:pt modelId="{12C54305-4EFE-46EB-BC27-E833887C0449}" type="parTrans" cxnId="{F8F90876-DCF3-46E3-B104-12E3EF7DF5F7}">
      <dgm:prSet/>
      <dgm:spPr/>
      <dgm:t>
        <a:bodyPr/>
        <a:lstStyle/>
        <a:p>
          <a:pPr rtl="1"/>
          <a:endParaRPr lang="ar-IQ"/>
        </a:p>
      </dgm:t>
    </dgm:pt>
    <dgm:pt modelId="{10329710-D943-4B0D-9451-03FA8A2B26E8}" type="sibTrans" cxnId="{F8F90876-DCF3-46E3-B104-12E3EF7DF5F7}">
      <dgm:prSet/>
      <dgm:spPr/>
      <dgm:t>
        <a:bodyPr/>
        <a:lstStyle/>
        <a:p>
          <a:pPr rtl="1"/>
          <a:endParaRPr lang="ar-IQ"/>
        </a:p>
      </dgm:t>
    </dgm:pt>
    <dgm:pt modelId="{0EA865B7-F9F1-4BA7-BE1F-3F8B6066E535}">
      <dgm:prSet phldrT="[نص]"/>
      <dgm:spPr/>
      <dgm:t>
        <a:bodyPr/>
        <a:lstStyle/>
        <a:p>
          <a:pPr rtl="1"/>
          <a:r>
            <a:rPr lang="ar-IQ" dirty="0" smtClean="0"/>
            <a:t>يسد نقص التشريعي </a:t>
          </a:r>
          <a:endParaRPr lang="ar-IQ" dirty="0"/>
        </a:p>
      </dgm:t>
    </dgm:pt>
    <dgm:pt modelId="{B8EC20C9-F3BD-4FCA-9DD2-1FABA43A8C12}" type="parTrans" cxnId="{64335957-8657-4F88-BCCF-9B69F89C7702}">
      <dgm:prSet/>
      <dgm:spPr/>
      <dgm:t>
        <a:bodyPr/>
        <a:lstStyle/>
        <a:p>
          <a:pPr rtl="1"/>
          <a:endParaRPr lang="ar-IQ"/>
        </a:p>
      </dgm:t>
    </dgm:pt>
    <dgm:pt modelId="{1064158E-79DF-45A8-9F95-7B959DE2990A}" type="sibTrans" cxnId="{64335957-8657-4F88-BCCF-9B69F89C7702}">
      <dgm:prSet/>
      <dgm:spPr/>
      <dgm:t>
        <a:bodyPr/>
        <a:lstStyle/>
        <a:p>
          <a:pPr rtl="1"/>
          <a:endParaRPr lang="ar-IQ"/>
        </a:p>
      </dgm:t>
    </dgm:pt>
    <dgm:pt modelId="{F22F436E-DD78-494A-9E5F-D3391A124247}">
      <dgm:prSet phldrT="[نص]"/>
      <dgm:spPr/>
      <dgm:t>
        <a:bodyPr/>
        <a:lstStyle/>
        <a:p>
          <a:pPr rtl="1"/>
          <a:r>
            <a:rPr lang="ar-IQ" dirty="0" smtClean="0"/>
            <a:t>غموض قواعده </a:t>
          </a:r>
          <a:endParaRPr lang="ar-IQ" dirty="0"/>
        </a:p>
      </dgm:t>
    </dgm:pt>
    <dgm:pt modelId="{E39303CE-7BE6-45C4-8A75-E202C65DB7EF}" type="parTrans" cxnId="{68DA4939-B5C6-49FB-8133-5DB0B6690C4F}">
      <dgm:prSet/>
      <dgm:spPr/>
      <dgm:t>
        <a:bodyPr/>
        <a:lstStyle/>
        <a:p>
          <a:pPr rtl="1"/>
          <a:endParaRPr lang="ar-IQ"/>
        </a:p>
      </dgm:t>
    </dgm:pt>
    <dgm:pt modelId="{AD10A6FA-8EE9-4AC5-BA3A-3540D5800C3A}" type="sibTrans" cxnId="{68DA4939-B5C6-49FB-8133-5DB0B6690C4F}">
      <dgm:prSet/>
      <dgm:spPr/>
      <dgm:t>
        <a:bodyPr/>
        <a:lstStyle/>
        <a:p>
          <a:pPr rtl="1"/>
          <a:endParaRPr lang="ar-IQ"/>
        </a:p>
      </dgm:t>
    </dgm:pt>
    <dgm:pt modelId="{5A013CA6-EB08-4250-ACAB-81723B32B7DC}" type="pres">
      <dgm:prSet presAssocID="{B2E59CD8-6EBB-4EE1-9919-B07CF140D5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AD7339B5-597B-4DF2-BEF1-165C45430265}" type="pres">
      <dgm:prSet presAssocID="{2CD5D878-3F08-4305-9595-1A91D0B405A0}" presName="linNode" presStyleCnt="0"/>
      <dgm:spPr/>
    </dgm:pt>
    <dgm:pt modelId="{BB6FA2A0-4B3F-44B7-9976-492B7E1130FE}" type="pres">
      <dgm:prSet presAssocID="{2CD5D878-3F08-4305-9595-1A91D0B405A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50422AF-1802-4D3B-BD07-96BDBA8CFC4E}" type="pres">
      <dgm:prSet presAssocID="{2CD5D878-3F08-4305-9595-1A91D0B405A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DD74202-EEAF-4804-92B6-A844212D1D16}" type="pres">
      <dgm:prSet presAssocID="{D3620FB7-A135-4797-9472-A87AA2602C60}" presName="spacing" presStyleCnt="0"/>
      <dgm:spPr/>
    </dgm:pt>
    <dgm:pt modelId="{086A1DCB-1CBC-4856-9B99-815F985BC818}" type="pres">
      <dgm:prSet presAssocID="{167158D5-F467-4C89-A245-42DC5488DFA2}" presName="linNode" presStyleCnt="0"/>
      <dgm:spPr/>
    </dgm:pt>
    <dgm:pt modelId="{FE884542-CE2E-4135-9310-7804E29826A3}" type="pres">
      <dgm:prSet presAssocID="{167158D5-F467-4C89-A245-42DC5488DFA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552149E-85A2-4A0D-9F31-6B1AB03FE1DE}" type="pres">
      <dgm:prSet presAssocID="{167158D5-F467-4C89-A245-42DC5488DFA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294642B5-9CC5-4C2C-9538-C79968834102}" srcId="{167158D5-F467-4C89-A245-42DC5488DFA2}" destId="{5E1F410D-E368-45EA-B85E-167A62B5C858}" srcOrd="0" destOrd="0" parTransId="{7C173E9B-459D-4939-866A-005EDDAA7602}" sibTransId="{70D05BCE-56EB-4AC3-88D8-22D896682C6A}"/>
    <dgm:cxn modelId="{64335957-8657-4F88-BCCF-9B69F89C7702}" srcId="{2CD5D878-3F08-4305-9595-1A91D0B405A0}" destId="{0EA865B7-F9F1-4BA7-BE1F-3F8B6066E535}" srcOrd="2" destOrd="0" parTransId="{B8EC20C9-F3BD-4FCA-9DD2-1FABA43A8C12}" sibTransId="{1064158E-79DF-45A8-9F95-7B959DE2990A}"/>
    <dgm:cxn modelId="{CC604B6F-DF92-4B84-99A2-2248E94F6646}" srcId="{167158D5-F467-4C89-A245-42DC5488DFA2}" destId="{27D173F6-8C00-4A92-8ED2-FEF01D095DBB}" srcOrd="1" destOrd="0" parTransId="{6277C5BD-0C5A-4957-BEA3-419463BED668}" sibTransId="{0F063660-615C-4734-A876-7BA38D45EF13}"/>
    <dgm:cxn modelId="{FCD4BC57-1B0D-4394-826A-C40A46B8AF4B}" type="presOf" srcId="{3A8969C6-E1DB-4D37-B570-10258C748115}" destId="{350422AF-1802-4D3B-BD07-96BDBA8CFC4E}" srcOrd="0" destOrd="3" presId="urn:microsoft.com/office/officeart/2005/8/layout/vList6"/>
    <dgm:cxn modelId="{BB7FA6A4-5751-418F-AAEC-621E5D03D593}" type="presOf" srcId="{5E1F410D-E368-45EA-B85E-167A62B5C858}" destId="{6552149E-85A2-4A0D-9F31-6B1AB03FE1DE}" srcOrd="0" destOrd="0" presId="urn:microsoft.com/office/officeart/2005/8/layout/vList6"/>
    <dgm:cxn modelId="{F68E3F46-74CA-4F06-B6E3-14F67A148D3B}" type="presOf" srcId="{B2E59CD8-6EBB-4EE1-9919-B07CF140D586}" destId="{5A013CA6-EB08-4250-ACAB-81723B32B7DC}" srcOrd="0" destOrd="0" presId="urn:microsoft.com/office/officeart/2005/8/layout/vList6"/>
    <dgm:cxn modelId="{71E15CF3-D662-4E62-8403-7C19B8614749}" type="presOf" srcId="{A4099763-F14E-4F68-A068-802E6426F840}" destId="{350422AF-1802-4D3B-BD07-96BDBA8CFC4E}" srcOrd="0" destOrd="1" presId="urn:microsoft.com/office/officeart/2005/8/layout/vList6"/>
    <dgm:cxn modelId="{7B45A5EB-7DB2-4487-B2E9-8BB42C22D5B8}" srcId="{B2E59CD8-6EBB-4EE1-9919-B07CF140D586}" destId="{2CD5D878-3F08-4305-9595-1A91D0B405A0}" srcOrd="0" destOrd="0" parTransId="{361229C0-54C2-408C-AB91-419D62ED3A52}" sibTransId="{D3620FB7-A135-4797-9472-A87AA2602C60}"/>
    <dgm:cxn modelId="{DB1D6402-8DA6-4834-9398-A5AA4DC02473}" type="presOf" srcId="{F22F436E-DD78-494A-9E5F-D3391A124247}" destId="{6552149E-85A2-4A0D-9F31-6B1AB03FE1DE}" srcOrd="0" destOrd="2" presId="urn:microsoft.com/office/officeart/2005/8/layout/vList6"/>
    <dgm:cxn modelId="{F8F90876-DCF3-46E3-B104-12E3EF7DF5F7}" srcId="{2CD5D878-3F08-4305-9595-1A91D0B405A0}" destId="{3A8969C6-E1DB-4D37-B570-10258C748115}" srcOrd="3" destOrd="0" parTransId="{12C54305-4EFE-46EB-BC27-E833887C0449}" sibTransId="{10329710-D943-4B0D-9451-03FA8A2B26E8}"/>
    <dgm:cxn modelId="{AF861598-A936-48B5-99E5-E25D1E0B190B}" srcId="{2CD5D878-3F08-4305-9595-1A91D0B405A0}" destId="{2C00054F-FA72-48BF-B5B0-2A1FF0C2EFD2}" srcOrd="0" destOrd="0" parTransId="{00FEF88F-6D9E-4E11-B946-273D2BA391A5}" sibTransId="{0C73E0EF-9769-4A97-B9A3-22C3EA5EF4FB}"/>
    <dgm:cxn modelId="{95598ECB-FD52-4E28-9011-5F40E37ED6B3}" type="presOf" srcId="{0EA865B7-F9F1-4BA7-BE1F-3F8B6066E535}" destId="{350422AF-1802-4D3B-BD07-96BDBA8CFC4E}" srcOrd="0" destOrd="2" presId="urn:microsoft.com/office/officeart/2005/8/layout/vList6"/>
    <dgm:cxn modelId="{CAFB35E8-2B75-4520-A656-C04EC33A2EFE}" srcId="{B2E59CD8-6EBB-4EE1-9919-B07CF140D586}" destId="{167158D5-F467-4C89-A245-42DC5488DFA2}" srcOrd="1" destOrd="0" parTransId="{6834B52D-AFB9-46AD-97D6-807A010A6A63}" sibTransId="{55BC951B-5661-437E-B1F4-5E9A0488C410}"/>
    <dgm:cxn modelId="{EC532D83-0F6E-4130-BB05-072D26C19098}" type="presOf" srcId="{27D173F6-8C00-4A92-8ED2-FEF01D095DBB}" destId="{6552149E-85A2-4A0D-9F31-6B1AB03FE1DE}" srcOrd="0" destOrd="1" presId="urn:microsoft.com/office/officeart/2005/8/layout/vList6"/>
    <dgm:cxn modelId="{8FBED547-17CC-4ECC-B279-A65EFE30AB9E}" type="presOf" srcId="{2CD5D878-3F08-4305-9595-1A91D0B405A0}" destId="{BB6FA2A0-4B3F-44B7-9976-492B7E1130FE}" srcOrd="0" destOrd="0" presId="urn:microsoft.com/office/officeart/2005/8/layout/vList6"/>
    <dgm:cxn modelId="{7BB11ABF-779F-48A4-856B-EFC000347830}" type="presOf" srcId="{167158D5-F467-4C89-A245-42DC5488DFA2}" destId="{FE884542-CE2E-4135-9310-7804E29826A3}" srcOrd="0" destOrd="0" presId="urn:microsoft.com/office/officeart/2005/8/layout/vList6"/>
    <dgm:cxn modelId="{68DA4939-B5C6-49FB-8133-5DB0B6690C4F}" srcId="{167158D5-F467-4C89-A245-42DC5488DFA2}" destId="{F22F436E-DD78-494A-9E5F-D3391A124247}" srcOrd="2" destOrd="0" parTransId="{E39303CE-7BE6-45C4-8A75-E202C65DB7EF}" sibTransId="{AD10A6FA-8EE9-4AC5-BA3A-3540D5800C3A}"/>
    <dgm:cxn modelId="{30862D68-C287-42CD-9C95-C3CE9D569753}" type="presOf" srcId="{2C00054F-FA72-48BF-B5B0-2A1FF0C2EFD2}" destId="{350422AF-1802-4D3B-BD07-96BDBA8CFC4E}" srcOrd="0" destOrd="0" presId="urn:microsoft.com/office/officeart/2005/8/layout/vList6"/>
    <dgm:cxn modelId="{2E2D61A4-E624-44C8-AC13-B42A8E0772CB}" srcId="{2CD5D878-3F08-4305-9595-1A91D0B405A0}" destId="{A4099763-F14E-4F68-A068-802E6426F840}" srcOrd="1" destOrd="0" parTransId="{AC5A11DD-E11E-445A-B4A9-EE81E4894757}" sibTransId="{A8F5D40A-03A3-4FDA-A0D2-0932EA239CC8}"/>
    <dgm:cxn modelId="{5CCE42BB-6804-4655-8CD0-D0F7ACFBE1D6}" type="presParOf" srcId="{5A013CA6-EB08-4250-ACAB-81723B32B7DC}" destId="{AD7339B5-597B-4DF2-BEF1-165C45430265}" srcOrd="0" destOrd="0" presId="urn:microsoft.com/office/officeart/2005/8/layout/vList6"/>
    <dgm:cxn modelId="{59DC3DE2-6C41-463F-9486-D900D6B77C13}" type="presParOf" srcId="{AD7339B5-597B-4DF2-BEF1-165C45430265}" destId="{BB6FA2A0-4B3F-44B7-9976-492B7E1130FE}" srcOrd="0" destOrd="0" presId="urn:microsoft.com/office/officeart/2005/8/layout/vList6"/>
    <dgm:cxn modelId="{2BFF8C83-0C84-4A64-86DD-51382753BA91}" type="presParOf" srcId="{AD7339B5-597B-4DF2-BEF1-165C45430265}" destId="{350422AF-1802-4D3B-BD07-96BDBA8CFC4E}" srcOrd="1" destOrd="0" presId="urn:microsoft.com/office/officeart/2005/8/layout/vList6"/>
    <dgm:cxn modelId="{0B9A5386-3A1E-4A19-BDF9-E0ECEEF8F68A}" type="presParOf" srcId="{5A013CA6-EB08-4250-ACAB-81723B32B7DC}" destId="{FDD74202-EEAF-4804-92B6-A844212D1D16}" srcOrd="1" destOrd="0" presId="urn:microsoft.com/office/officeart/2005/8/layout/vList6"/>
    <dgm:cxn modelId="{C2947320-B04C-4DF7-B45A-0247E79901C1}" type="presParOf" srcId="{5A013CA6-EB08-4250-ACAB-81723B32B7DC}" destId="{086A1DCB-1CBC-4856-9B99-815F985BC818}" srcOrd="2" destOrd="0" presId="urn:microsoft.com/office/officeart/2005/8/layout/vList6"/>
    <dgm:cxn modelId="{460D0633-C4BC-4B19-A978-6B10D555A50B}" type="presParOf" srcId="{086A1DCB-1CBC-4856-9B99-815F985BC818}" destId="{FE884542-CE2E-4135-9310-7804E29826A3}" srcOrd="0" destOrd="0" presId="urn:microsoft.com/office/officeart/2005/8/layout/vList6"/>
    <dgm:cxn modelId="{C26CC040-EFDE-48D3-BB28-CCE1E474E3AE}" type="presParOf" srcId="{086A1DCB-1CBC-4856-9B99-815F985BC818}" destId="{6552149E-85A2-4A0D-9F31-6B1AB03FE1D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DEA915-0CB9-4DBB-8742-C58B38328BD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0EDAA844-E7C9-4A30-9680-B55D888DA029}">
      <dgm:prSet phldrT="[نص]"/>
      <dgm:spPr/>
      <dgm:t>
        <a:bodyPr/>
        <a:lstStyle/>
        <a:p>
          <a:pPr rtl="1"/>
          <a:r>
            <a:rPr lang="ar-IQ" dirty="0" smtClean="0"/>
            <a:t>من حيث قوته الملزمة</a:t>
          </a:r>
          <a:endParaRPr lang="ar-IQ" dirty="0"/>
        </a:p>
      </dgm:t>
    </dgm:pt>
    <dgm:pt modelId="{75DD4917-134E-4877-81D2-D39A7150B3C4}" type="parTrans" cxnId="{50A15813-EE83-4C1C-A03E-A0D0191A951E}">
      <dgm:prSet/>
      <dgm:spPr/>
      <dgm:t>
        <a:bodyPr/>
        <a:lstStyle/>
        <a:p>
          <a:pPr rtl="1"/>
          <a:endParaRPr lang="ar-IQ"/>
        </a:p>
      </dgm:t>
    </dgm:pt>
    <dgm:pt modelId="{96E9F618-0568-4C20-9218-27C14CCFAA43}" type="sibTrans" cxnId="{50A15813-EE83-4C1C-A03E-A0D0191A951E}">
      <dgm:prSet/>
      <dgm:spPr/>
      <dgm:t>
        <a:bodyPr/>
        <a:lstStyle/>
        <a:p>
          <a:pPr rtl="1"/>
          <a:endParaRPr lang="ar-IQ"/>
        </a:p>
      </dgm:t>
    </dgm:pt>
    <dgm:pt modelId="{1B9CD9EF-67FB-41C0-B8DB-059CD629417F}">
      <dgm:prSet phldrT="[نص]"/>
      <dgm:spPr/>
      <dgm:t>
        <a:bodyPr/>
        <a:lstStyle/>
        <a:p>
          <a:pPr rtl="1"/>
          <a:r>
            <a:rPr lang="ar-IQ" dirty="0" smtClean="0"/>
            <a:t>العرف الآمر</a:t>
          </a:r>
          <a:endParaRPr lang="ar-IQ" dirty="0"/>
        </a:p>
      </dgm:t>
    </dgm:pt>
    <dgm:pt modelId="{1DC2C312-E413-4CF1-8D57-9323ED680F7B}" type="parTrans" cxnId="{4B828C3C-6770-4269-9F12-12D12D3636DE}">
      <dgm:prSet/>
      <dgm:spPr/>
      <dgm:t>
        <a:bodyPr/>
        <a:lstStyle/>
        <a:p>
          <a:pPr rtl="1"/>
          <a:endParaRPr lang="ar-IQ"/>
        </a:p>
      </dgm:t>
    </dgm:pt>
    <dgm:pt modelId="{71A24CFD-EE0D-46E1-A725-5C94D24B01BC}" type="sibTrans" cxnId="{4B828C3C-6770-4269-9F12-12D12D3636DE}">
      <dgm:prSet/>
      <dgm:spPr/>
      <dgm:t>
        <a:bodyPr/>
        <a:lstStyle/>
        <a:p>
          <a:pPr rtl="1"/>
          <a:endParaRPr lang="ar-IQ"/>
        </a:p>
      </dgm:t>
    </dgm:pt>
    <dgm:pt modelId="{55F2020B-CF34-4105-A64B-0369480240D2}">
      <dgm:prSet phldrT="[نص]"/>
      <dgm:spPr/>
      <dgm:t>
        <a:bodyPr/>
        <a:lstStyle/>
        <a:p>
          <a:pPr rtl="1"/>
          <a:r>
            <a:rPr lang="ar-IQ" dirty="0" smtClean="0"/>
            <a:t>العرف المكمل أو المفسر </a:t>
          </a:r>
          <a:endParaRPr lang="ar-IQ" dirty="0"/>
        </a:p>
      </dgm:t>
    </dgm:pt>
    <dgm:pt modelId="{DCA1268F-0CF8-4B31-82E1-BC4DD63C42E2}" type="parTrans" cxnId="{18A10E8C-7E95-49C4-A203-B2109CF89D0C}">
      <dgm:prSet/>
      <dgm:spPr/>
      <dgm:t>
        <a:bodyPr/>
        <a:lstStyle/>
        <a:p>
          <a:pPr rtl="1"/>
          <a:endParaRPr lang="ar-IQ"/>
        </a:p>
      </dgm:t>
    </dgm:pt>
    <dgm:pt modelId="{F9604D88-5F6A-47E0-90B7-E60E54A00A2B}" type="sibTrans" cxnId="{18A10E8C-7E95-49C4-A203-B2109CF89D0C}">
      <dgm:prSet/>
      <dgm:spPr/>
      <dgm:t>
        <a:bodyPr/>
        <a:lstStyle/>
        <a:p>
          <a:pPr rtl="1"/>
          <a:endParaRPr lang="ar-IQ"/>
        </a:p>
      </dgm:t>
    </dgm:pt>
    <dgm:pt modelId="{2055696A-CA80-4AB8-9EC0-5EA2A1187109}">
      <dgm:prSet phldrT="[نص]"/>
      <dgm:spPr/>
      <dgm:t>
        <a:bodyPr/>
        <a:lstStyle/>
        <a:p>
          <a:pPr rtl="1"/>
          <a:r>
            <a:rPr lang="ar-IQ" dirty="0" smtClean="0"/>
            <a:t>من حيث نطاق تطبيقه</a:t>
          </a:r>
          <a:endParaRPr lang="ar-IQ" dirty="0"/>
        </a:p>
      </dgm:t>
    </dgm:pt>
    <dgm:pt modelId="{BB7A6FB1-2521-4F7D-8DC8-C2102A0CB83D}" type="parTrans" cxnId="{7C446514-3F22-4AE6-BE57-C8D667597608}">
      <dgm:prSet/>
      <dgm:spPr/>
      <dgm:t>
        <a:bodyPr/>
        <a:lstStyle/>
        <a:p>
          <a:pPr rtl="1"/>
          <a:endParaRPr lang="ar-IQ"/>
        </a:p>
      </dgm:t>
    </dgm:pt>
    <dgm:pt modelId="{022A1D3E-3195-4A63-96D3-F27F101A1709}" type="sibTrans" cxnId="{7C446514-3F22-4AE6-BE57-C8D667597608}">
      <dgm:prSet/>
      <dgm:spPr/>
      <dgm:t>
        <a:bodyPr/>
        <a:lstStyle/>
        <a:p>
          <a:pPr rtl="1"/>
          <a:endParaRPr lang="ar-IQ"/>
        </a:p>
      </dgm:t>
    </dgm:pt>
    <dgm:pt modelId="{CB75420F-45DA-46A1-AADC-21DCB3ACDCC9}">
      <dgm:prSet phldrT="[نص]"/>
      <dgm:spPr/>
      <dgm:t>
        <a:bodyPr/>
        <a:lstStyle/>
        <a:p>
          <a:pPr rtl="1"/>
          <a:r>
            <a:rPr lang="ar-IQ" dirty="0" smtClean="0"/>
            <a:t>العرف الشامل </a:t>
          </a:r>
          <a:endParaRPr lang="ar-IQ" dirty="0"/>
        </a:p>
      </dgm:t>
    </dgm:pt>
    <dgm:pt modelId="{83C85222-17E8-42EB-A7BB-4FDA673D45E4}" type="parTrans" cxnId="{149D4494-F7AB-4198-89F0-21B9D81C493A}">
      <dgm:prSet/>
      <dgm:spPr/>
      <dgm:t>
        <a:bodyPr/>
        <a:lstStyle/>
        <a:p>
          <a:pPr rtl="1"/>
          <a:endParaRPr lang="ar-IQ"/>
        </a:p>
      </dgm:t>
    </dgm:pt>
    <dgm:pt modelId="{005EABAD-9DAB-48C3-BF13-A8F2DFE9862F}" type="sibTrans" cxnId="{149D4494-F7AB-4198-89F0-21B9D81C493A}">
      <dgm:prSet/>
      <dgm:spPr/>
      <dgm:t>
        <a:bodyPr/>
        <a:lstStyle/>
        <a:p>
          <a:pPr rtl="1"/>
          <a:endParaRPr lang="ar-IQ"/>
        </a:p>
      </dgm:t>
    </dgm:pt>
    <dgm:pt modelId="{F76FF1C6-7920-4494-B213-64B258B0D4FE}">
      <dgm:prSet phldrT="[نص]"/>
      <dgm:spPr/>
      <dgm:t>
        <a:bodyPr/>
        <a:lstStyle/>
        <a:p>
          <a:pPr rtl="1"/>
          <a:r>
            <a:rPr lang="ar-IQ" dirty="0" smtClean="0"/>
            <a:t>العرف المحلي </a:t>
          </a:r>
          <a:endParaRPr lang="ar-IQ" dirty="0"/>
        </a:p>
      </dgm:t>
    </dgm:pt>
    <dgm:pt modelId="{7069D514-B840-400C-A5C7-815F01861477}" type="parTrans" cxnId="{D706325B-F2BA-46A5-9531-F700851A4D64}">
      <dgm:prSet/>
      <dgm:spPr/>
      <dgm:t>
        <a:bodyPr/>
        <a:lstStyle/>
        <a:p>
          <a:pPr rtl="1"/>
          <a:endParaRPr lang="ar-IQ"/>
        </a:p>
      </dgm:t>
    </dgm:pt>
    <dgm:pt modelId="{6D725048-204C-4233-8BD6-00C0EC65B383}" type="sibTrans" cxnId="{D706325B-F2BA-46A5-9531-F700851A4D64}">
      <dgm:prSet/>
      <dgm:spPr/>
      <dgm:t>
        <a:bodyPr/>
        <a:lstStyle/>
        <a:p>
          <a:pPr rtl="1"/>
          <a:endParaRPr lang="ar-IQ"/>
        </a:p>
      </dgm:t>
    </dgm:pt>
    <dgm:pt modelId="{5D5DB87B-4C03-4216-9746-4CCE3A6AB394}">
      <dgm:prSet/>
      <dgm:spPr/>
      <dgm:t>
        <a:bodyPr/>
        <a:lstStyle/>
        <a:p>
          <a:pPr rtl="1"/>
          <a:r>
            <a:rPr lang="ar-IQ" dirty="0" smtClean="0"/>
            <a:t>العرف المهني </a:t>
          </a:r>
          <a:endParaRPr lang="ar-IQ" dirty="0"/>
        </a:p>
      </dgm:t>
    </dgm:pt>
    <dgm:pt modelId="{4E97DE28-E5E2-4864-9FA3-2CF2F6883637}" type="parTrans" cxnId="{AFF3EA91-31D6-4F60-894A-FB1365524030}">
      <dgm:prSet/>
      <dgm:spPr/>
      <dgm:t>
        <a:bodyPr/>
        <a:lstStyle/>
        <a:p>
          <a:pPr rtl="1"/>
          <a:endParaRPr lang="ar-IQ"/>
        </a:p>
      </dgm:t>
    </dgm:pt>
    <dgm:pt modelId="{BE58B054-EF6C-461C-BC05-440906765E4C}" type="sibTrans" cxnId="{AFF3EA91-31D6-4F60-894A-FB1365524030}">
      <dgm:prSet/>
      <dgm:spPr/>
      <dgm:t>
        <a:bodyPr/>
        <a:lstStyle/>
        <a:p>
          <a:pPr rtl="1"/>
          <a:endParaRPr lang="ar-IQ"/>
        </a:p>
      </dgm:t>
    </dgm:pt>
    <dgm:pt modelId="{AFAB1304-2351-4EC4-8B93-850D4B3BEAE5}" type="pres">
      <dgm:prSet presAssocID="{C0DEA915-0CB9-4DBB-8742-C58B38328B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D7CE33F6-C103-4564-8CA1-8533CA82E99E}" type="pres">
      <dgm:prSet presAssocID="{0EDAA844-E7C9-4A30-9680-B55D888DA029}" presName="root" presStyleCnt="0"/>
      <dgm:spPr/>
    </dgm:pt>
    <dgm:pt modelId="{FD956FAC-9E3C-44A3-A2F5-C21369042974}" type="pres">
      <dgm:prSet presAssocID="{0EDAA844-E7C9-4A30-9680-B55D888DA029}" presName="rootComposite" presStyleCnt="0"/>
      <dgm:spPr/>
    </dgm:pt>
    <dgm:pt modelId="{48ADDE26-1DDF-472C-BCAB-184FB0585BC9}" type="pres">
      <dgm:prSet presAssocID="{0EDAA844-E7C9-4A30-9680-B55D888DA029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28C1A1F6-585E-4477-B13B-1439E9FC40E1}" type="pres">
      <dgm:prSet presAssocID="{0EDAA844-E7C9-4A30-9680-B55D888DA029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E4F18CBE-C256-43EB-9F77-58FF4CC8A4F9}" type="pres">
      <dgm:prSet presAssocID="{0EDAA844-E7C9-4A30-9680-B55D888DA029}" presName="childShape" presStyleCnt="0"/>
      <dgm:spPr/>
    </dgm:pt>
    <dgm:pt modelId="{A1013476-53E5-4C7D-8153-023BDC8E769C}" type="pres">
      <dgm:prSet presAssocID="{1DC2C312-E413-4CF1-8D57-9323ED680F7B}" presName="Name13" presStyleLbl="parChTrans1D2" presStyleIdx="0" presStyleCnt="5"/>
      <dgm:spPr/>
      <dgm:t>
        <a:bodyPr/>
        <a:lstStyle/>
        <a:p>
          <a:pPr rtl="1"/>
          <a:endParaRPr lang="ar-IQ"/>
        </a:p>
      </dgm:t>
    </dgm:pt>
    <dgm:pt modelId="{EF24B262-CEF0-4D66-8A59-B70EB2F02433}" type="pres">
      <dgm:prSet presAssocID="{1B9CD9EF-67FB-41C0-B8DB-059CD629417F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70A2896-08EB-4EB5-8FA1-668A7AA35B0D}" type="pres">
      <dgm:prSet presAssocID="{DCA1268F-0CF8-4B31-82E1-BC4DD63C42E2}" presName="Name13" presStyleLbl="parChTrans1D2" presStyleIdx="1" presStyleCnt="5"/>
      <dgm:spPr/>
      <dgm:t>
        <a:bodyPr/>
        <a:lstStyle/>
        <a:p>
          <a:pPr rtl="1"/>
          <a:endParaRPr lang="ar-IQ"/>
        </a:p>
      </dgm:t>
    </dgm:pt>
    <dgm:pt modelId="{90A7167F-CF57-4238-BCDE-1B6176CEF0D1}" type="pres">
      <dgm:prSet presAssocID="{55F2020B-CF34-4105-A64B-0369480240D2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45753C2-0E3B-467C-8719-DD2C56A9B2A1}" type="pres">
      <dgm:prSet presAssocID="{2055696A-CA80-4AB8-9EC0-5EA2A1187109}" presName="root" presStyleCnt="0"/>
      <dgm:spPr/>
    </dgm:pt>
    <dgm:pt modelId="{D142CED0-F43E-4343-89E7-43BC81865E86}" type="pres">
      <dgm:prSet presAssocID="{2055696A-CA80-4AB8-9EC0-5EA2A1187109}" presName="rootComposite" presStyleCnt="0"/>
      <dgm:spPr/>
    </dgm:pt>
    <dgm:pt modelId="{D39F2434-B2F3-41F4-97D6-231FC9B9E11A}" type="pres">
      <dgm:prSet presAssocID="{2055696A-CA80-4AB8-9EC0-5EA2A1187109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62AAABC4-9646-423B-87EB-DBB6E6946238}" type="pres">
      <dgm:prSet presAssocID="{2055696A-CA80-4AB8-9EC0-5EA2A1187109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C52E3F9B-92EB-4D6F-A538-B2A932260C02}" type="pres">
      <dgm:prSet presAssocID="{2055696A-CA80-4AB8-9EC0-5EA2A1187109}" presName="childShape" presStyleCnt="0"/>
      <dgm:spPr/>
    </dgm:pt>
    <dgm:pt modelId="{21AE810C-9C68-4B20-9A56-DC9FB9DAD4A3}" type="pres">
      <dgm:prSet presAssocID="{83C85222-17E8-42EB-A7BB-4FDA673D45E4}" presName="Name13" presStyleLbl="parChTrans1D2" presStyleIdx="2" presStyleCnt="5"/>
      <dgm:spPr/>
      <dgm:t>
        <a:bodyPr/>
        <a:lstStyle/>
        <a:p>
          <a:pPr rtl="1"/>
          <a:endParaRPr lang="ar-IQ"/>
        </a:p>
      </dgm:t>
    </dgm:pt>
    <dgm:pt modelId="{9C4F893F-8834-41AE-99AF-2255E28A538E}" type="pres">
      <dgm:prSet presAssocID="{CB75420F-45DA-46A1-AADC-21DCB3ACDCC9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2F5210D-5A3C-474C-BE54-5056DFC28930}" type="pres">
      <dgm:prSet presAssocID="{7069D514-B840-400C-A5C7-815F01861477}" presName="Name13" presStyleLbl="parChTrans1D2" presStyleIdx="3" presStyleCnt="5"/>
      <dgm:spPr/>
      <dgm:t>
        <a:bodyPr/>
        <a:lstStyle/>
        <a:p>
          <a:pPr rtl="1"/>
          <a:endParaRPr lang="ar-IQ"/>
        </a:p>
      </dgm:t>
    </dgm:pt>
    <dgm:pt modelId="{32BE1E5A-A78F-45DA-9DF7-77B42329B635}" type="pres">
      <dgm:prSet presAssocID="{F76FF1C6-7920-4494-B213-64B258B0D4FE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159E3F2-E852-4212-B28B-B58A460B7E89}" type="pres">
      <dgm:prSet presAssocID="{4E97DE28-E5E2-4864-9FA3-2CF2F6883637}" presName="Name13" presStyleLbl="parChTrans1D2" presStyleIdx="4" presStyleCnt="5"/>
      <dgm:spPr/>
      <dgm:t>
        <a:bodyPr/>
        <a:lstStyle/>
        <a:p>
          <a:pPr rtl="1"/>
          <a:endParaRPr lang="ar-IQ"/>
        </a:p>
      </dgm:t>
    </dgm:pt>
    <dgm:pt modelId="{0F080F6F-0F6A-45C3-A531-54C12EE1283B}" type="pres">
      <dgm:prSet presAssocID="{5D5DB87B-4C03-4216-9746-4CCE3A6AB394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694EF7EF-AB08-4422-9C8E-AA43D19E4BE5}" type="presOf" srcId="{5D5DB87B-4C03-4216-9746-4CCE3A6AB394}" destId="{0F080F6F-0F6A-45C3-A531-54C12EE1283B}" srcOrd="0" destOrd="0" presId="urn:microsoft.com/office/officeart/2005/8/layout/hierarchy3"/>
    <dgm:cxn modelId="{840BC1CE-6B5F-4A35-A11E-A7AFDC9ED6A2}" type="presOf" srcId="{F76FF1C6-7920-4494-B213-64B258B0D4FE}" destId="{32BE1E5A-A78F-45DA-9DF7-77B42329B635}" srcOrd="0" destOrd="0" presId="urn:microsoft.com/office/officeart/2005/8/layout/hierarchy3"/>
    <dgm:cxn modelId="{7E700374-E741-4744-9323-3A5EE6D85E94}" type="presOf" srcId="{CB75420F-45DA-46A1-AADC-21DCB3ACDCC9}" destId="{9C4F893F-8834-41AE-99AF-2255E28A538E}" srcOrd="0" destOrd="0" presId="urn:microsoft.com/office/officeart/2005/8/layout/hierarchy3"/>
    <dgm:cxn modelId="{91D3C495-BE23-4227-AE88-2C0401865E2B}" type="presOf" srcId="{4E97DE28-E5E2-4864-9FA3-2CF2F6883637}" destId="{C159E3F2-E852-4212-B28B-B58A460B7E89}" srcOrd="0" destOrd="0" presId="urn:microsoft.com/office/officeart/2005/8/layout/hierarchy3"/>
    <dgm:cxn modelId="{71F90943-2093-40BF-B024-E53F97E88000}" type="presOf" srcId="{7069D514-B840-400C-A5C7-815F01861477}" destId="{D2F5210D-5A3C-474C-BE54-5056DFC28930}" srcOrd="0" destOrd="0" presId="urn:microsoft.com/office/officeart/2005/8/layout/hierarchy3"/>
    <dgm:cxn modelId="{149D4494-F7AB-4198-89F0-21B9D81C493A}" srcId="{2055696A-CA80-4AB8-9EC0-5EA2A1187109}" destId="{CB75420F-45DA-46A1-AADC-21DCB3ACDCC9}" srcOrd="0" destOrd="0" parTransId="{83C85222-17E8-42EB-A7BB-4FDA673D45E4}" sibTransId="{005EABAD-9DAB-48C3-BF13-A8F2DFE9862F}"/>
    <dgm:cxn modelId="{D91B8207-FA6A-4DBE-8989-7434D5549D2C}" type="presOf" srcId="{2055696A-CA80-4AB8-9EC0-5EA2A1187109}" destId="{62AAABC4-9646-423B-87EB-DBB6E6946238}" srcOrd="1" destOrd="0" presId="urn:microsoft.com/office/officeart/2005/8/layout/hierarchy3"/>
    <dgm:cxn modelId="{52486509-6BA5-4A14-B264-F8C22CA11DE6}" type="presOf" srcId="{2055696A-CA80-4AB8-9EC0-5EA2A1187109}" destId="{D39F2434-B2F3-41F4-97D6-231FC9B9E11A}" srcOrd="0" destOrd="0" presId="urn:microsoft.com/office/officeart/2005/8/layout/hierarchy3"/>
    <dgm:cxn modelId="{4B828C3C-6770-4269-9F12-12D12D3636DE}" srcId="{0EDAA844-E7C9-4A30-9680-B55D888DA029}" destId="{1B9CD9EF-67FB-41C0-B8DB-059CD629417F}" srcOrd="0" destOrd="0" parTransId="{1DC2C312-E413-4CF1-8D57-9323ED680F7B}" sibTransId="{71A24CFD-EE0D-46E1-A725-5C94D24B01BC}"/>
    <dgm:cxn modelId="{D706325B-F2BA-46A5-9531-F700851A4D64}" srcId="{2055696A-CA80-4AB8-9EC0-5EA2A1187109}" destId="{F76FF1C6-7920-4494-B213-64B258B0D4FE}" srcOrd="1" destOrd="0" parTransId="{7069D514-B840-400C-A5C7-815F01861477}" sibTransId="{6D725048-204C-4233-8BD6-00C0EC65B383}"/>
    <dgm:cxn modelId="{83D0A1E2-7C4B-45C3-8870-361BAB099573}" type="presOf" srcId="{1DC2C312-E413-4CF1-8D57-9323ED680F7B}" destId="{A1013476-53E5-4C7D-8153-023BDC8E769C}" srcOrd="0" destOrd="0" presId="urn:microsoft.com/office/officeart/2005/8/layout/hierarchy3"/>
    <dgm:cxn modelId="{7C446514-3F22-4AE6-BE57-C8D667597608}" srcId="{C0DEA915-0CB9-4DBB-8742-C58B38328BD6}" destId="{2055696A-CA80-4AB8-9EC0-5EA2A1187109}" srcOrd="1" destOrd="0" parTransId="{BB7A6FB1-2521-4F7D-8DC8-C2102A0CB83D}" sibTransId="{022A1D3E-3195-4A63-96D3-F27F101A1709}"/>
    <dgm:cxn modelId="{50A15813-EE83-4C1C-A03E-A0D0191A951E}" srcId="{C0DEA915-0CB9-4DBB-8742-C58B38328BD6}" destId="{0EDAA844-E7C9-4A30-9680-B55D888DA029}" srcOrd="0" destOrd="0" parTransId="{75DD4917-134E-4877-81D2-D39A7150B3C4}" sibTransId="{96E9F618-0568-4C20-9218-27C14CCFAA43}"/>
    <dgm:cxn modelId="{5F5AFDDF-CC57-43DA-9B81-ECC3D77B871E}" type="presOf" srcId="{83C85222-17E8-42EB-A7BB-4FDA673D45E4}" destId="{21AE810C-9C68-4B20-9A56-DC9FB9DAD4A3}" srcOrd="0" destOrd="0" presId="urn:microsoft.com/office/officeart/2005/8/layout/hierarchy3"/>
    <dgm:cxn modelId="{6A7A0D53-8D95-4ECB-B3B3-8854AF7B309D}" type="presOf" srcId="{0EDAA844-E7C9-4A30-9680-B55D888DA029}" destId="{28C1A1F6-585E-4477-B13B-1439E9FC40E1}" srcOrd="1" destOrd="0" presId="urn:microsoft.com/office/officeart/2005/8/layout/hierarchy3"/>
    <dgm:cxn modelId="{E268A113-D44B-44B7-9767-F2ED0C861115}" type="presOf" srcId="{0EDAA844-E7C9-4A30-9680-B55D888DA029}" destId="{48ADDE26-1DDF-472C-BCAB-184FB0585BC9}" srcOrd="0" destOrd="0" presId="urn:microsoft.com/office/officeart/2005/8/layout/hierarchy3"/>
    <dgm:cxn modelId="{B5221BE0-0B25-4A2F-A927-685418441092}" type="presOf" srcId="{55F2020B-CF34-4105-A64B-0369480240D2}" destId="{90A7167F-CF57-4238-BCDE-1B6176CEF0D1}" srcOrd="0" destOrd="0" presId="urn:microsoft.com/office/officeart/2005/8/layout/hierarchy3"/>
    <dgm:cxn modelId="{80ED89A0-80C2-4793-883B-1A2A3AAAC73A}" type="presOf" srcId="{1B9CD9EF-67FB-41C0-B8DB-059CD629417F}" destId="{EF24B262-CEF0-4D66-8A59-B70EB2F02433}" srcOrd="0" destOrd="0" presId="urn:microsoft.com/office/officeart/2005/8/layout/hierarchy3"/>
    <dgm:cxn modelId="{18A10E8C-7E95-49C4-A203-B2109CF89D0C}" srcId="{0EDAA844-E7C9-4A30-9680-B55D888DA029}" destId="{55F2020B-CF34-4105-A64B-0369480240D2}" srcOrd="1" destOrd="0" parTransId="{DCA1268F-0CF8-4B31-82E1-BC4DD63C42E2}" sibTransId="{F9604D88-5F6A-47E0-90B7-E60E54A00A2B}"/>
    <dgm:cxn modelId="{142155C3-862E-4C8D-9C21-F3C2D980D570}" type="presOf" srcId="{C0DEA915-0CB9-4DBB-8742-C58B38328BD6}" destId="{AFAB1304-2351-4EC4-8B93-850D4B3BEAE5}" srcOrd="0" destOrd="0" presId="urn:microsoft.com/office/officeart/2005/8/layout/hierarchy3"/>
    <dgm:cxn modelId="{2757721D-0DDC-41E7-A329-0728C96E0134}" type="presOf" srcId="{DCA1268F-0CF8-4B31-82E1-BC4DD63C42E2}" destId="{270A2896-08EB-4EB5-8FA1-668A7AA35B0D}" srcOrd="0" destOrd="0" presId="urn:microsoft.com/office/officeart/2005/8/layout/hierarchy3"/>
    <dgm:cxn modelId="{AFF3EA91-31D6-4F60-894A-FB1365524030}" srcId="{2055696A-CA80-4AB8-9EC0-5EA2A1187109}" destId="{5D5DB87B-4C03-4216-9746-4CCE3A6AB394}" srcOrd="2" destOrd="0" parTransId="{4E97DE28-E5E2-4864-9FA3-2CF2F6883637}" sibTransId="{BE58B054-EF6C-461C-BC05-440906765E4C}"/>
    <dgm:cxn modelId="{866FE842-5232-4AEF-AA94-5B166959F7EB}" type="presParOf" srcId="{AFAB1304-2351-4EC4-8B93-850D4B3BEAE5}" destId="{D7CE33F6-C103-4564-8CA1-8533CA82E99E}" srcOrd="0" destOrd="0" presId="urn:microsoft.com/office/officeart/2005/8/layout/hierarchy3"/>
    <dgm:cxn modelId="{7724391A-71A9-475A-AC84-13339031A4B3}" type="presParOf" srcId="{D7CE33F6-C103-4564-8CA1-8533CA82E99E}" destId="{FD956FAC-9E3C-44A3-A2F5-C21369042974}" srcOrd="0" destOrd="0" presId="urn:microsoft.com/office/officeart/2005/8/layout/hierarchy3"/>
    <dgm:cxn modelId="{3E2163EA-5CC8-4FA8-964E-D7859FD4EE74}" type="presParOf" srcId="{FD956FAC-9E3C-44A3-A2F5-C21369042974}" destId="{48ADDE26-1DDF-472C-BCAB-184FB0585BC9}" srcOrd="0" destOrd="0" presId="urn:microsoft.com/office/officeart/2005/8/layout/hierarchy3"/>
    <dgm:cxn modelId="{B8913D83-47C1-4EB0-9FC2-DDEDA4D30567}" type="presParOf" srcId="{FD956FAC-9E3C-44A3-A2F5-C21369042974}" destId="{28C1A1F6-585E-4477-B13B-1439E9FC40E1}" srcOrd="1" destOrd="0" presId="urn:microsoft.com/office/officeart/2005/8/layout/hierarchy3"/>
    <dgm:cxn modelId="{FC148257-4725-4A74-8AA9-2DE3FC9DE55B}" type="presParOf" srcId="{D7CE33F6-C103-4564-8CA1-8533CA82E99E}" destId="{E4F18CBE-C256-43EB-9F77-58FF4CC8A4F9}" srcOrd="1" destOrd="0" presId="urn:microsoft.com/office/officeart/2005/8/layout/hierarchy3"/>
    <dgm:cxn modelId="{D4ECE1D1-A84D-44D5-B5F8-27595F9E9545}" type="presParOf" srcId="{E4F18CBE-C256-43EB-9F77-58FF4CC8A4F9}" destId="{A1013476-53E5-4C7D-8153-023BDC8E769C}" srcOrd="0" destOrd="0" presId="urn:microsoft.com/office/officeart/2005/8/layout/hierarchy3"/>
    <dgm:cxn modelId="{E6E7CE53-722E-4F7E-AC79-F739A70C794C}" type="presParOf" srcId="{E4F18CBE-C256-43EB-9F77-58FF4CC8A4F9}" destId="{EF24B262-CEF0-4D66-8A59-B70EB2F02433}" srcOrd="1" destOrd="0" presId="urn:microsoft.com/office/officeart/2005/8/layout/hierarchy3"/>
    <dgm:cxn modelId="{775481C9-E742-4AB8-ABD4-99E1EC78B4E2}" type="presParOf" srcId="{E4F18CBE-C256-43EB-9F77-58FF4CC8A4F9}" destId="{270A2896-08EB-4EB5-8FA1-668A7AA35B0D}" srcOrd="2" destOrd="0" presId="urn:microsoft.com/office/officeart/2005/8/layout/hierarchy3"/>
    <dgm:cxn modelId="{FA2CD41C-41C5-4BA3-9E30-B2A7650FD20D}" type="presParOf" srcId="{E4F18CBE-C256-43EB-9F77-58FF4CC8A4F9}" destId="{90A7167F-CF57-4238-BCDE-1B6176CEF0D1}" srcOrd="3" destOrd="0" presId="urn:microsoft.com/office/officeart/2005/8/layout/hierarchy3"/>
    <dgm:cxn modelId="{34DE7D4B-5854-4395-B610-8D1F06D0BBD7}" type="presParOf" srcId="{AFAB1304-2351-4EC4-8B93-850D4B3BEAE5}" destId="{145753C2-0E3B-467C-8719-DD2C56A9B2A1}" srcOrd="1" destOrd="0" presId="urn:microsoft.com/office/officeart/2005/8/layout/hierarchy3"/>
    <dgm:cxn modelId="{0CBEAAF0-D729-47A6-8E60-453FCA951D00}" type="presParOf" srcId="{145753C2-0E3B-467C-8719-DD2C56A9B2A1}" destId="{D142CED0-F43E-4343-89E7-43BC81865E86}" srcOrd="0" destOrd="0" presId="urn:microsoft.com/office/officeart/2005/8/layout/hierarchy3"/>
    <dgm:cxn modelId="{90929302-9EE0-4A1D-9456-EA4D7A695FA1}" type="presParOf" srcId="{D142CED0-F43E-4343-89E7-43BC81865E86}" destId="{D39F2434-B2F3-41F4-97D6-231FC9B9E11A}" srcOrd="0" destOrd="0" presId="urn:microsoft.com/office/officeart/2005/8/layout/hierarchy3"/>
    <dgm:cxn modelId="{88C2DD61-8055-420C-90C0-7983492662B7}" type="presParOf" srcId="{D142CED0-F43E-4343-89E7-43BC81865E86}" destId="{62AAABC4-9646-423B-87EB-DBB6E6946238}" srcOrd="1" destOrd="0" presId="urn:microsoft.com/office/officeart/2005/8/layout/hierarchy3"/>
    <dgm:cxn modelId="{D02FFF67-4942-4FD0-9C98-9E517A441B61}" type="presParOf" srcId="{145753C2-0E3B-467C-8719-DD2C56A9B2A1}" destId="{C52E3F9B-92EB-4D6F-A538-B2A932260C02}" srcOrd="1" destOrd="0" presId="urn:microsoft.com/office/officeart/2005/8/layout/hierarchy3"/>
    <dgm:cxn modelId="{265708FF-D3DA-4C42-8F47-B4C88CA714C9}" type="presParOf" srcId="{C52E3F9B-92EB-4D6F-A538-B2A932260C02}" destId="{21AE810C-9C68-4B20-9A56-DC9FB9DAD4A3}" srcOrd="0" destOrd="0" presId="urn:microsoft.com/office/officeart/2005/8/layout/hierarchy3"/>
    <dgm:cxn modelId="{9EC57E03-22C2-4FD4-8957-70788F75C459}" type="presParOf" srcId="{C52E3F9B-92EB-4D6F-A538-B2A932260C02}" destId="{9C4F893F-8834-41AE-99AF-2255E28A538E}" srcOrd="1" destOrd="0" presId="urn:microsoft.com/office/officeart/2005/8/layout/hierarchy3"/>
    <dgm:cxn modelId="{81F84FE9-26B4-4CDA-B01F-F80DEE557408}" type="presParOf" srcId="{C52E3F9B-92EB-4D6F-A538-B2A932260C02}" destId="{D2F5210D-5A3C-474C-BE54-5056DFC28930}" srcOrd="2" destOrd="0" presId="urn:microsoft.com/office/officeart/2005/8/layout/hierarchy3"/>
    <dgm:cxn modelId="{B83E1BBD-6E2F-4473-B8DA-E13F1681046C}" type="presParOf" srcId="{C52E3F9B-92EB-4D6F-A538-B2A932260C02}" destId="{32BE1E5A-A78F-45DA-9DF7-77B42329B635}" srcOrd="3" destOrd="0" presId="urn:microsoft.com/office/officeart/2005/8/layout/hierarchy3"/>
    <dgm:cxn modelId="{9C3F870A-692F-473E-A24A-93EE97F1F4FC}" type="presParOf" srcId="{C52E3F9B-92EB-4D6F-A538-B2A932260C02}" destId="{C159E3F2-E852-4212-B28B-B58A460B7E89}" srcOrd="4" destOrd="0" presId="urn:microsoft.com/office/officeart/2005/8/layout/hierarchy3"/>
    <dgm:cxn modelId="{6BB01228-DB3B-427D-A04F-04FB4D16E707}" type="presParOf" srcId="{C52E3F9B-92EB-4D6F-A538-B2A932260C02}" destId="{0F080F6F-0F6A-45C3-A531-54C12EE1283B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607803-84B2-4113-896B-DD9F1AC08E92}">
      <dsp:nvSpPr>
        <dsp:cNvPr id="0" name=""/>
        <dsp:cNvSpPr/>
      </dsp:nvSpPr>
      <dsp:spPr>
        <a:xfrm>
          <a:off x="1145634" y="1137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ركن مادي</a:t>
          </a:r>
          <a:endParaRPr lang="ar-IQ" sz="3900" kern="1200" dirty="0"/>
        </a:p>
      </dsp:txBody>
      <dsp:txXfrm>
        <a:off x="1387203" y="242706"/>
        <a:ext cx="1166398" cy="1166398"/>
      </dsp:txXfrm>
    </dsp:sp>
    <dsp:sp modelId="{3748C862-90AA-42EA-A397-D4C193691B3A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700" kern="1200"/>
        </a:p>
      </dsp:txBody>
      <dsp:txXfrm>
        <a:off x="1618851" y="2150469"/>
        <a:ext cx="703101" cy="225023"/>
      </dsp:txXfrm>
    </dsp:sp>
    <dsp:sp modelId="{14DCC1A6-D186-4B79-91D4-896F2602B6ED}">
      <dsp:nvSpPr>
        <dsp:cNvPr id="0" name=""/>
        <dsp:cNvSpPr/>
      </dsp:nvSpPr>
      <dsp:spPr>
        <a:xfrm>
          <a:off x="1145634" y="2875289"/>
          <a:ext cx="1649536" cy="16495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900" kern="1200" dirty="0" smtClean="0"/>
            <a:t>ركن معنوي </a:t>
          </a:r>
          <a:endParaRPr lang="ar-IQ" sz="3900" kern="1200" dirty="0"/>
        </a:p>
      </dsp:txBody>
      <dsp:txXfrm>
        <a:off x="1387203" y="3116858"/>
        <a:ext cx="1166398" cy="1166398"/>
      </dsp:txXfrm>
    </dsp:sp>
    <dsp:sp modelId="{2665A52F-F6FA-48C9-A3B2-F73A0C4B5E73}">
      <dsp:nvSpPr>
        <dsp:cNvPr id="0" name=""/>
        <dsp:cNvSpPr/>
      </dsp:nvSpPr>
      <dsp:spPr>
        <a:xfrm>
          <a:off x="3042601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800" kern="1200"/>
        </a:p>
      </dsp:txBody>
      <dsp:txXfrm>
        <a:off x="3042601" y="2078892"/>
        <a:ext cx="367186" cy="368177"/>
      </dsp:txXfrm>
    </dsp:sp>
    <dsp:sp modelId="{7BEA8D6E-AFB0-409E-97D5-4DDEE1CB2101}">
      <dsp:nvSpPr>
        <dsp:cNvPr id="0" name=""/>
        <dsp:cNvSpPr/>
      </dsp:nvSpPr>
      <dsp:spPr>
        <a:xfrm>
          <a:off x="3784892" y="613444"/>
          <a:ext cx="3299073" cy="32990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اركان العرف </a:t>
          </a:r>
          <a:endParaRPr lang="ar-IQ" sz="6500" kern="1200" dirty="0"/>
        </a:p>
      </dsp:txBody>
      <dsp:txXfrm>
        <a:off x="4268030" y="1096582"/>
        <a:ext cx="2332797" cy="23327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4DDE1-8B4E-449F-94F5-6D0DD7B787D4}">
      <dsp:nvSpPr>
        <dsp:cNvPr id="0" name=""/>
        <dsp:cNvSpPr/>
      </dsp:nvSpPr>
      <dsp:spPr>
        <a:xfrm>
          <a:off x="1276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عدم مخالفتها للنظام العام </a:t>
          </a:r>
          <a:endParaRPr lang="ar-IQ" sz="1900" kern="1200" dirty="0"/>
        </a:p>
      </dsp:txBody>
      <dsp:txXfrm>
        <a:off x="221209" y="2133331"/>
        <a:ext cx="1061929" cy="1061929"/>
      </dsp:txXfrm>
    </dsp:sp>
    <dsp:sp modelId="{B9037FBB-F1F2-466C-9B9F-A79C9AA732A3}">
      <dsp:nvSpPr>
        <dsp:cNvPr id="0" name=""/>
        <dsp:cNvSpPr/>
      </dsp:nvSpPr>
      <dsp:spPr>
        <a:xfrm>
          <a:off x="1202712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عدم مخالفتها لنص تشريعي</a:t>
          </a:r>
          <a:endParaRPr lang="ar-IQ" sz="1900" kern="1200" dirty="0"/>
        </a:p>
      </dsp:txBody>
      <dsp:txXfrm>
        <a:off x="1422645" y="2133331"/>
        <a:ext cx="1061929" cy="1061929"/>
      </dsp:txXfrm>
    </dsp:sp>
    <dsp:sp modelId="{62ADF7DE-5537-41BE-A77A-4D74DCAA786E}">
      <dsp:nvSpPr>
        <dsp:cNvPr id="0" name=""/>
        <dsp:cNvSpPr/>
      </dsp:nvSpPr>
      <dsp:spPr>
        <a:xfrm>
          <a:off x="2404149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المعرفة بها و شيوعها</a:t>
          </a:r>
          <a:endParaRPr lang="ar-IQ" sz="1900" kern="1200" dirty="0"/>
        </a:p>
      </dsp:txBody>
      <dsp:txXfrm>
        <a:off x="2624082" y="2133331"/>
        <a:ext cx="1061929" cy="1061929"/>
      </dsp:txXfrm>
    </dsp:sp>
    <dsp:sp modelId="{935D4678-A7F6-4FC2-ADFD-767F33856D5A}">
      <dsp:nvSpPr>
        <dsp:cNvPr id="0" name=""/>
        <dsp:cNvSpPr/>
      </dsp:nvSpPr>
      <dsp:spPr>
        <a:xfrm>
          <a:off x="3605586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اطراد العادة</a:t>
          </a:r>
          <a:endParaRPr lang="ar-IQ" sz="1900" kern="1200" dirty="0"/>
        </a:p>
      </dsp:txBody>
      <dsp:txXfrm>
        <a:off x="3825519" y="2133331"/>
        <a:ext cx="1061929" cy="1061929"/>
      </dsp:txXfrm>
    </dsp:sp>
    <dsp:sp modelId="{F301E524-AABF-4FDE-945E-5658A97C9B98}">
      <dsp:nvSpPr>
        <dsp:cNvPr id="0" name=""/>
        <dsp:cNvSpPr/>
      </dsp:nvSpPr>
      <dsp:spPr>
        <a:xfrm>
          <a:off x="4807022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قدم العادة </a:t>
          </a:r>
          <a:endParaRPr lang="ar-IQ" sz="1900" kern="1200" dirty="0"/>
        </a:p>
      </dsp:txBody>
      <dsp:txXfrm>
        <a:off x="5026955" y="2133331"/>
        <a:ext cx="1061929" cy="1061929"/>
      </dsp:txXfrm>
    </dsp:sp>
    <dsp:sp modelId="{008F4310-4208-45D6-8C9C-F93DCDF25409}">
      <dsp:nvSpPr>
        <dsp:cNvPr id="0" name=""/>
        <dsp:cNvSpPr/>
      </dsp:nvSpPr>
      <dsp:spPr>
        <a:xfrm>
          <a:off x="6008459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عموم العادة</a:t>
          </a:r>
          <a:endParaRPr lang="ar-IQ" sz="1900" kern="1200" dirty="0"/>
        </a:p>
      </dsp:txBody>
      <dsp:txXfrm>
        <a:off x="6228392" y="2133331"/>
        <a:ext cx="1061929" cy="1061929"/>
      </dsp:txXfrm>
    </dsp:sp>
    <dsp:sp modelId="{B39DC67E-30A2-42DE-B102-4A96043E5E71}">
      <dsp:nvSpPr>
        <dsp:cNvPr id="0" name=""/>
        <dsp:cNvSpPr/>
      </dsp:nvSpPr>
      <dsp:spPr>
        <a:xfrm>
          <a:off x="7209895" y="1913398"/>
          <a:ext cx="1501795" cy="15017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649" tIns="24130" rIns="82649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متعلقة بالعلاقات القانونية</a:t>
          </a:r>
          <a:endParaRPr lang="ar-IQ" sz="1900" kern="1200" dirty="0"/>
        </a:p>
      </dsp:txBody>
      <dsp:txXfrm>
        <a:off x="7429828" y="2133331"/>
        <a:ext cx="1061929" cy="10619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422AF-1802-4D3B-BD07-96BDBA8CFC4E}">
      <dsp:nvSpPr>
        <dsp:cNvPr id="0" name=""/>
        <dsp:cNvSpPr/>
      </dsp:nvSpPr>
      <dsp:spPr>
        <a:xfrm>
          <a:off x="3513990" y="729"/>
          <a:ext cx="5270985" cy="28453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تعبير صادق </a:t>
          </a:r>
          <a:r>
            <a:rPr lang="ar-IQ" sz="2900" kern="1200" dirty="0" err="1" smtClean="0"/>
            <a:t>لارادة</a:t>
          </a:r>
          <a:r>
            <a:rPr lang="ar-IQ" sz="2900" kern="1200" dirty="0" smtClean="0"/>
            <a:t> المجتمع 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يواكب التطورات الحاصلة في المجتمع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يسد نقص التشريعي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IQ" sz="2900" kern="1200" dirty="0"/>
        </a:p>
      </dsp:txBody>
      <dsp:txXfrm>
        <a:off x="3513990" y="356396"/>
        <a:ext cx="4203984" cy="2134001"/>
      </dsp:txXfrm>
    </dsp:sp>
    <dsp:sp modelId="{BB6FA2A0-4B3F-44B7-9976-492B7E1130FE}">
      <dsp:nvSpPr>
        <dsp:cNvPr id="0" name=""/>
        <dsp:cNvSpPr/>
      </dsp:nvSpPr>
      <dsp:spPr>
        <a:xfrm>
          <a:off x="0" y="729"/>
          <a:ext cx="3513990" cy="2845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مزايا العرف </a:t>
          </a:r>
          <a:endParaRPr lang="ar-IQ" sz="6500" kern="1200" dirty="0"/>
        </a:p>
      </dsp:txBody>
      <dsp:txXfrm>
        <a:off x="138898" y="139627"/>
        <a:ext cx="3236194" cy="2567539"/>
      </dsp:txXfrm>
    </dsp:sp>
    <dsp:sp modelId="{6552149E-85A2-4A0D-9F31-6B1AB03FE1DE}">
      <dsp:nvSpPr>
        <dsp:cNvPr id="0" name=""/>
        <dsp:cNvSpPr/>
      </dsp:nvSpPr>
      <dsp:spPr>
        <a:xfrm>
          <a:off x="3513990" y="3130598"/>
          <a:ext cx="5270985" cy="284533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يعجز عن تحقيق تغير عاجل في القانون 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يؤدي الى ضياع وحدة القانون</a:t>
          </a:r>
          <a:endParaRPr lang="ar-IQ" sz="2900" kern="1200" dirty="0"/>
        </a:p>
        <a:p>
          <a:pPr marL="285750" lvl="1" indent="-285750" algn="r" defTabSz="12890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900" kern="1200" dirty="0" smtClean="0"/>
            <a:t>غموض قواعده </a:t>
          </a:r>
          <a:endParaRPr lang="ar-IQ" sz="2900" kern="1200" dirty="0"/>
        </a:p>
      </dsp:txBody>
      <dsp:txXfrm>
        <a:off x="3513990" y="3486265"/>
        <a:ext cx="4203984" cy="2134001"/>
      </dsp:txXfrm>
    </dsp:sp>
    <dsp:sp modelId="{FE884542-CE2E-4135-9310-7804E29826A3}">
      <dsp:nvSpPr>
        <dsp:cNvPr id="0" name=""/>
        <dsp:cNvSpPr/>
      </dsp:nvSpPr>
      <dsp:spPr>
        <a:xfrm>
          <a:off x="0" y="3130598"/>
          <a:ext cx="3513990" cy="28453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عيوب العرف</a:t>
          </a:r>
          <a:endParaRPr lang="ar-IQ" sz="6500" kern="1200" dirty="0"/>
        </a:p>
      </dsp:txBody>
      <dsp:txXfrm>
        <a:off x="138898" y="3269496"/>
        <a:ext cx="3236194" cy="25675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DE26-1DDF-472C-BCAB-184FB0585BC9}">
      <dsp:nvSpPr>
        <dsp:cNvPr id="0" name=""/>
        <dsp:cNvSpPr/>
      </dsp:nvSpPr>
      <dsp:spPr>
        <a:xfrm>
          <a:off x="1972009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من حيث قوته الملزمة</a:t>
          </a:r>
          <a:endParaRPr lang="ar-IQ" sz="3100" kern="1200" dirty="0"/>
        </a:p>
      </dsp:txBody>
      <dsp:txXfrm>
        <a:off x="1999902" y="29040"/>
        <a:ext cx="1848916" cy="896565"/>
      </dsp:txXfrm>
    </dsp:sp>
    <dsp:sp modelId="{A1013476-53E5-4C7D-8153-023BDC8E769C}">
      <dsp:nvSpPr>
        <dsp:cNvPr id="0" name=""/>
        <dsp:cNvSpPr/>
      </dsp:nvSpPr>
      <dsp:spPr>
        <a:xfrm>
          <a:off x="2162480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4B262-CEF0-4D66-8A59-B70EB2F02433}">
      <dsp:nvSpPr>
        <dsp:cNvPr id="0" name=""/>
        <dsp:cNvSpPr/>
      </dsp:nvSpPr>
      <dsp:spPr>
        <a:xfrm>
          <a:off x="2352950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الآمر</a:t>
          </a:r>
          <a:endParaRPr lang="ar-IQ" sz="2400" kern="1200" dirty="0"/>
        </a:p>
      </dsp:txBody>
      <dsp:txXfrm>
        <a:off x="2380843" y="1219479"/>
        <a:ext cx="1467975" cy="896565"/>
      </dsp:txXfrm>
    </dsp:sp>
    <dsp:sp modelId="{270A2896-08EB-4EB5-8FA1-668A7AA35B0D}">
      <dsp:nvSpPr>
        <dsp:cNvPr id="0" name=""/>
        <dsp:cNvSpPr/>
      </dsp:nvSpPr>
      <dsp:spPr>
        <a:xfrm>
          <a:off x="2162480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7167F-CF57-4238-BCDE-1B6176CEF0D1}">
      <dsp:nvSpPr>
        <dsp:cNvPr id="0" name=""/>
        <dsp:cNvSpPr/>
      </dsp:nvSpPr>
      <dsp:spPr>
        <a:xfrm>
          <a:off x="2352950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المكمل أو المفسر </a:t>
          </a:r>
          <a:endParaRPr lang="ar-IQ" sz="2400" kern="1200" dirty="0"/>
        </a:p>
      </dsp:txBody>
      <dsp:txXfrm>
        <a:off x="2380843" y="2409918"/>
        <a:ext cx="1467975" cy="896565"/>
      </dsp:txXfrm>
    </dsp:sp>
    <dsp:sp modelId="{D39F2434-B2F3-41F4-97D6-231FC9B9E11A}">
      <dsp:nvSpPr>
        <dsp:cNvPr id="0" name=""/>
        <dsp:cNvSpPr/>
      </dsp:nvSpPr>
      <dsp:spPr>
        <a:xfrm>
          <a:off x="4352887" y="1147"/>
          <a:ext cx="1904702" cy="95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100" kern="1200" dirty="0" smtClean="0"/>
            <a:t>من حيث نطاق تطبيقه</a:t>
          </a:r>
          <a:endParaRPr lang="ar-IQ" sz="3100" kern="1200" dirty="0"/>
        </a:p>
      </dsp:txBody>
      <dsp:txXfrm>
        <a:off x="4380780" y="29040"/>
        <a:ext cx="1848916" cy="896565"/>
      </dsp:txXfrm>
    </dsp:sp>
    <dsp:sp modelId="{21AE810C-9C68-4B20-9A56-DC9FB9DAD4A3}">
      <dsp:nvSpPr>
        <dsp:cNvPr id="0" name=""/>
        <dsp:cNvSpPr/>
      </dsp:nvSpPr>
      <dsp:spPr>
        <a:xfrm>
          <a:off x="4543358" y="953498"/>
          <a:ext cx="190470" cy="714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4263"/>
              </a:lnTo>
              <a:lnTo>
                <a:pt x="190470" y="7142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F893F-8834-41AE-99AF-2255E28A538E}">
      <dsp:nvSpPr>
        <dsp:cNvPr id="0" name=""/>
        <dsp:cNvSpPr/>
      </dsp:nvSpPr>
      <dsp:spPr>
        <a:xfrm>
          <a:off x="4733828" y="1191586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الشامل </a:t>
          </a:r>
          <a:endParaRPr lang="ar-IQ" sz="2400" kern="1200" dirty="0"/>
        </a:p>
      </dsp:txBody>
      <dsp:txXfrm>
        <a:off x="4761721" y="1219479"/>
        <a:ext cx="1467975" cy="896565"/>
      </dsp:txXfrm>
    </dsp:sp>
    <dsp:sp modelId="{D2F5210D-5A3C-474C-BE54-5056DFC28930}">
      <dsp:nvSpPr>
        <dsp:cNvPr id="0" name=""/>
        <dsp:cNvSpPr/>
      </dsp:nvSpPr>
      <dsp:spPr>
        <a:xfrm>
          <a:off x="4543358" y="953498"/>
          <a:ext cx="190470" cy="1904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4702"/>
              </a:lnTo>
              <a:lnTo>
                <a:pt x="190470" y="19047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E1E5A-A78F-45DA-9DF7-77B42329B635}">
      <dsp:nvSpPr>
        <dsp:cNvPr id="0" name=""/>
        <dsp:cNvSpPr/>
      </dsp:nvSpPr>
      <dsp:spPr>
        <a:xfrm>
          <a:off x="4733828" y="2382025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المحلي </a:t>
          </a:r>
          <a:endParaRPr lang="ar-IQ" sz="2400" kern="1200" dirty="0"/>
        </a:p>
      </dsp:txBody>
      <dsp:txXfrm>
        <a:off x="4761721" y="2409918"/>
        <a:ext cx="1467975" cy="896565"/>
      </dsp:txXfrm>
    </dsp:sp>
    <dsp:sp modelId="{C159E3F2-E852-4212-B28B-B58A460B7E89}">
      <dsp:nvSpPr>
        <dsp:cNvPr id="0" name=""/>
        <dsp:cNvSpPr/>
      </dsp:nvSpPr>
      <dsp:spPr>
        <a:xfrm>
          <a:off x="4543358" y="953498"/>
          <a:ext cx="190470" cy="3095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5141"/>
              </a:lnTo>
              <a:lnTo>
                <a:pt x="190470" y="30951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80F6F-0F6A-45C3-A531-54C12EE1283B}">
      <dsp:nvSpPr>
        <dsp:cNvPr id="0" name=""/>
        <dsp:cNvSpPr/>
      </dsp:nvSpPr>
      <dsp:spPr>
        <a:xfrm>
          <a:off x="4733828" y="3572464"/>
          <a:ext cx="1523761" cy="95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العرف المهني </a:t>
          </a:r>
          <a:endParaRPr lang="ar-IQ" sz="2400" kern="1200" dirty="0"/>
        </a:p>
      </dsp:txBody>
      <dsp:txXfrm>
        <a:off x="4761721" y="3600357"/>
        <a:ext cx="1467975" cy="8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456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915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845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9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397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01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91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089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604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00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62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80BD-065C-4E90-99D9-557EAEF7E737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33A9F-CDAC-46D6-9E52-39F827904CE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111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– المبحث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العرف</a:t>
            </a:r>
            <a:r>
              <a:rPr lang="ar-IQ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210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العرف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المعنى الأول : اعتياد الناس على سلوك معين في تنظيم ناحية من نواحي حياتهم الاجتماعية فتنشأ منه قاعدة يسود الاعتقاد بضرورة الالتزام بها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المعنى الثاني : القاعدة القانونية التي اصطلح الناس في سلوكهم على وضعها و درجوا على اتباعها و ساد الاعتقاد بانها ملزمة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851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463009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163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الركن المادي للعرف </a:t>
            </a:r>
            <a:endParaRPr lang="ar-IQ" dirty="0"/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359152"/>
              </p:ext>
            </p:extLst>
          </p:nvPr>
        </p:nvGraphicFramePr>
        <p:xfrm>
          <a:off x="251520" y="1268760"/>
          <a:ext cx="871296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85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ar-IQ" dirty="0" smtClean="0"/>
              <a:t>الركن المعنوي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 هو ان يتوافر عنصر الالزام في العادة وهو ما اصطلح عليه الشراح بتسميته بركن الاعتقاد بلزوم العادة أي بلزوم اتباعها و إلا تعرضوا للجزاء المادي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7475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43687"/>
              </p:ext>
            </p:extLst>
          </p:nvPr>
        </p:nvGraphicFramePr>
        <p:xfrm>
          <a:off x="251520" y="548680"/>
          <a:ext cx="878497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78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قواعد العرف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8165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645988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164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نسق Office</vt:lpstr>
      <vt:lpstr>الفصل الرابع – المبحث الثاني </vt:lpstr>
      <vt:lpstr>معنى العرف </vt:lpstr>
      <vt:lpstr>PowerPoint Presentation</vt:lpstr>
      <vt:lpstr>شروط الركن المادي للعرف </vt:lpstr>
      <vt:lpstr>الركن المعنوي </vt:lpstr>
      <vt:lpstr>PowerPoint Presentation</vt:lpstr>
      <vt:lpstr>أنواع قواعد العرف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– المبحث الثاني</dc:title>
  <dc:creator>Windows User</dc:creator>
  <cp:lastModifiedBy>Maher</cp:lastModifiedBy>
  <cp:revision>17</cp:revision>
  <dcterms:created xsi:type="dcterms:W3CDTF">2019-07-27T12:13:16Z</dcterms:created>
  <dcterms:modified xsi:type="dcterms:W3CDTF">2019-09-01T09:41:25Z</dcterms:modified>
</cp:coreProperties>
</file>