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29" d="100"/>
          <a:sy n="29" d="100"/>
        </p:scale>
        <p:origin x="-57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0DF7C-D2E7-4E84-A209-A24F9DDEA0C9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7EBE0026-DA56-416C-940D-BD998D75E45B}">
      <dgm:prSet phldrT="[نص]"/>
      <dgm:spPr/>
      <dgm:t>
        <a:bodyPr/>
        <a:lstStyle/>
        <a:p>
          <a:pPr rtl="1"/>
          <a:r>
            <a:rPr lang="ar-IQ" dirty="0" smtClean="0"/>
            <a:t>التفسير القضائي </a:t>
          </a:r>
          <a:endParaRPr lang="ar-IQ" dirty="0"/>
        </a:p>
      </dgm:t>
    </dgm:pt>
    <dgm:pt modelId="{9BD5238A-AC76-43BD-B7A8-D5AB3C5A5D3E}" type="parTrans" cxnId="{1CFEDBEC-D094-4F4C-BAA4-C30526B962C8}">
      <dgm:prSet/>
      <dgm:spPr/>
      <dgm:t>
        <a:bodyPr/>
        <a:lstStyle/>
        <a:p>
          <a:pPr rtl="1"/>
          <a:endParaRPr lang="ar-IQ"/>
        </a:p>
      </dgm:t>
    </dgm:pt>
    <dgm:pt modelId="{F9EBA480-7E5E-4749-8DCC-274E0C4A32D2}" type="sibTrans" cxnId="{1CFEDBEC-D094-4F4C-BAA4-C30526B962C8}">
      <dgm:prSet/>
      <dgm:spPr/>
      <dgm:t>
        <a:bodyPr/>
        <a:lstStyle/>
        <a:p>
          <a:pPr rtl="1"/>
          <a:endParaRPr lang="ar-IQ"/>
        </a:p>
      </dgm:t>
    </dgm:pt>
    <dgm:pt modelId="{905AD689-B6DA-467E-8AB8-8F4832F35B75}">
      <dgm:prSet phldrT="[نص]"/>
      <dgm:spPr/>
      <dgm:t>
        <a:bodyPr/>
        <a:lstStyle/>
        <a:p>
          <a:pPr rtl="1"/>
          <a:r>
            <a:rPr lang="ar-IQ" dirty="0" smtClean="0"/>
            <a:t>التفسير التشريعي </a:t>
          </a:r>
          <a:endParaRPr lang="ar-IQ" dirty="0"/>
        </a:p>
      </dgm:t>
    </dgm:pt>
    <dgm:pt modelId="{D1737081-1603-4E2A-89AA-BAAF3987695C}" type="parTrans" cxnId="{522B0026-C149-4B87-BA92-68FF089F6B3B}">
      <dgm:prSet/>
      <dgm:spPr/>
      <dgm:t>
        <a:bodyPr/>
        <a:lstStyle/>
        <a:p>
          <a:pPr rtl="1"/>
          <a:endParaRPr lang="ar-IQ"/>
        </a:p>
      </dgm:t>
    </dgm:pt>
    <dgm:pt modelId="{4FCF47A2-CA86-44D4-9EAC-1410E83D5A06}" type="sibTrans" cxnId="{522B0026-C149-4B87-BA92-68FF089F6B3B}">
      <dgm:prSet/>
      <dgm:spPr/>
      <dgm:t>
        <a:bodyPr/>
        <a:lstStyle/>
        <a:p>
          <a:pPr rtl="1"/>
          <a:endParaRPr lang="ar-IQ"/>
        </a:p>
      </dgm:t>
    </dgm:pt>
    <dgm:pt modelId="{CF421D8E-42E4-4969-A47D-D97C73E6B7FE}">
      <dgm:prSet phldrT="[نص]"/>
      <dgm:spPr/>
      <dgm:t>
        <a:bodyPr/>
        <a:lstStyle/>
        <a:p>
          <a:pPr rtl="1"/>
          <a:r>
            <a:rPr lang="ar-IQ" dirty="0" smtClean="0"/>
            <a:t>التفسير الإداري </a:t>
          </a:r>
          <a:endParaRPr lang="ar-IQ" dirty="0"/>
        </a:p>
      </dgm:t>
    </dgm:pt>
    <dgm:pt modelId="{EB011816-262E-4387-8927-7FBDEEF532A9}" type="parTrans" cxnId="{F941121D-A8DF-4642-BFE1-7A99EAF7148F}">
      <dgm:prSet/>
      <dgm:spPr/>
      <dgm:t>
        <a:bodyPr/>
        <a:lstStyle/>
        <a:p>
          <a:pPr rtl="1"/>
          <a:endParaRPr lang="ar-IQ"/>
        </a:p>
      </dgm:t>
    </dgm:pt>
    <dgm:pt modelId="{11B51E74-794D-4DED-9294-91D1A44B4DAE}" type="sibTrans" cxnId="{F941121D-A8DF-4642-BFE1-7A99EAF7148F}">
      <dgm:prSet/>
      <dgm:spPr/>
      <dgm:t>
        <a:bodyPr/>
        <a:lstStyle/>
        <a:p>
          <a:pPr rtl="1"/>
          <a:endParaRPr lang="ar-IQ"/>
        </a:p>
      </dgm:t>
    </dgm:pt>
    <dgm:pt modelId="{7319F9B8-9BED-4936-9859-118079777969}">
      <dgm:prSet phldrT="[نص]"/>
      <dgm:spPr/>
      <dgm:t>
        <a:bodyPr/>
        <a:lstStyle/>
        <a:p>
          <a:pPr rtl="1"/>
          <a:r>
            <a:rPr lang="ar-IQ" dirty="0" smtClean="0"/>
            <a:t>التفسير الفقهي </a:t>
          </a:r>
          <a:endParaRPr lang="ar-IQ" dirty="0"/>
        </a:p>
      </dgm:t>
    </dgm:pt>
    <dgm:pt modelId="{D7E79F2C-D9B3-4915-866F-A8ED5760A974}" type="parTrans" cxnId="{0B70576C-1262-4638-856C-B6607993A437}">
      <dgm:prSet/>
      <dgm:spPr/>
      <dgm:t>
        <a:bodyPr/>
        <a:lstStyle/>
        <a:p>
          <a:pPr rtl="1"/>
          <a:endParaRPr lang="ar-IQ"/>
        </a:p>
      </dgm:t>
    </dgm:pt>
    <dgm:pt modelId="{9879C0C8-8F3C-4EC2-9370-79E8333A3308}" type="sibTrans" cxnId="{0B70576C-1262-4638-856C-B6607993A437}">
      <dgm:prSet/>
      <dgm:spPr/>
      <dgm:t>
        <a:bodyPr/>
        <a:lstStyle/>
        <a:p>
          <a:pPr rtl="1"/>
          <a:endParaRPr lang="ar-IQ"/>
        </a:p>
      </dgm:t>
    </dgm:pt>
    <dgm:pt modelId="{C886242F-3EE1-4718-9973-DCE6FC381D9C}" type="pres">
      <dgm:prSet presAssocID="{5800DF7C-D2E7-4E84-A209-A24F9DDEA0C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50F8311C-7AD1-47CB-A267-D6F0D70B67A9}" type="pres">
      <dgm:prSet presAssocID="{5800DF7C-D2E7-4E84-A209-A24F9DDEA0C9}" presName="diamond" presStyleLbl="bgShp" presStyleIdx="0" presStyleCnt="1"/>
      <dgm:spPr/>
    </dgm:pt>
    <dgm:pt modelId="{E6E5FEC4-9417-46C5-AFB0-C18E820D1E27}" type="pres">
      <dgm:prSet presAssocID="{5800DF7C-D2E7-4E84-A209-A24F9DDEA0C9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54A6FBD-4D45-4349-A258-AC715967BE26}" type="pres">
      <dgm:prSet presAssocID="{5800DF7C-D2E7-4E84-A209-A24F9DDEA0C9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0242D5A7-4863-45B1-BAD9-5FAD7FD521AF}" type="pres">
      <dgm:prSet presAssocID="{5800DF7C-D2E7-4E84-A209-A24F9DDEA0C9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FD33A80D-5624-4F7E-B18B-8502599D34E2}" type="pres">
      <dgm:prSet presAssocID="{5800DF7C-D2E7-4E84-A209-A24F9DDEA0C9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16C0850E-9B63-43C0-950D-9CE13DFEFC18}" type="presOf" srcId="{CF421D8E-42E4-4969-A47D-D97C73E6B7FE}" destId="{0242D5A7-4863-45B1-BAD9-5FAD7FD521AF}" srcOrd="0" destOrd="0" presId="urn:microsoft.com/office/officeart/2005/8/layout/matrix3"/>
    <dgm:cxn modelId="{819BEF1F-68EA-4B3F-AD29-C70252258311}" type="presOf" srcId="{7319F9B8-9BED-4936-9859-118079777969}" destId="{FD33A80D-5624-4F7E-B18B-8502599D34E2}" srcOrd="0" destOrd="0" presId="urn:microsoft.com/office/officeart/2005/8/layout/matrix3"/>
    <dgm:cxn modelId="{865EA4B8-D7E8-4759-B234-7710C869B5AB}" type="presOf" srcId="{5800DF7C-D2E7-4E84-A209-A24F9DDEA0C9}" destId="{C886242F-3EE1-4718-9973-DCE6FC381D9C}" srcOrd="0" destOrd="0" presId="urn:microsoft.com/office/officeart/2005/8/layout/matrix3"/>
    <dgm:cxn modelId="{11E90C3D-E044-4DED-A9F9-C62E0E9003C2}" type="presOf" srcId="{905AD689-B6DA-467E-8AB8-8F4832F35B75}" destId="{054A6FBD-4D45-4349-A258-AC715967BE26}" srcOrd="0" destOrd="0" presId="urn:microsoft.com/office/officeart/2005/8/layout/matrix3"/>
    <dgm:cxn modelId="{1CFEDBEC-D094-4F4C-BAA4-C30526B962C8}" srcId="{5800DF7C-D2E7-4E84-A209-A24F9DDEA0C9}" destId="{7EBE0026-DA56-416C-940D-BD998D75E45B}" srcOrd="0" destOrd="0" parTransId="{9BD5238A-AC76-43BD-B7A8-D5AB3C5A5D3E}" sibTransId="{F9EBA480-7E5E-4749-8DCC-274E0C4A32D2}"/>
    <dgm:cxn modelId="{F941121D-A8DF-4642-BFE1-7A99EAF7148F}" srcId="{5800DF7C-D2E7-4E84-A209-A24F9DDEA0C9}" destId="{CF421D8E-42E4-4969-A47D-D97C73E6B7FE}" srcOrd="2" destOrd="0" parTransId="{EB011816-262E-4387-8927-7FBDEEF532A9}" sibTransId="{11B51E74-794D-4DED-9294-91D1A44B4DAE}"/>
    <dgm:cxn modelId="{4D65D2FE-EC40-4B52-B178-86E4FB3928DE}" type="presOf" srcId="{7EBE0026-DA56-416C-940D-BD998D75E45B}" destId="{E6E5FEC4-9417-46C5-AFB0-C18E820D1E27}" srcOrd="0" destOrd="0" presId="urn:microsoft.com/office/officeart/2005/8/layout/matrix3"/>
    <dgm:cxn modelId="{0B70576C-1262-4638-856C-B6607993A437}" srcId="{5800DF7C-D2E7-4E84-A209-A24F9DDEA0C9}" destId="{7319F9B8-9BED-4936-9859-118079777969}" srcOrd="3" destOrd="0" parTransId="{D7E79F2C-D9B3-4915-866F-A8ED5760A974}" sibTransId="{9879C0C8-8F3C-4EC2-9370-79E8333A3308}"/>
    <dgm:cxn modelId="{522B0026-C149-4B87-BA92-68FF089F6B3B}" srcId="{5800DF7C-D2E7-4E84-A209-A24F9DDEA0C9}" destId="{905AD689-B6DA-467E-8AB8-8F4832F35B75}" srcOrd="1" destOrd="0" parTransId="{D1737081-1603-4E2A-89AA-BAAF3987695C}" sibTransId="{4FCF47A2-CA86-44D4-9EAC-1410E83D5A06}"/>
    <dgm:cxn modelId="{E5ED5D15-6D84-4806-98BE-127625AB92A5}" type="presParOf" srcId="{C886242F-3EE1-4718-9973-DCE6FC381D9C}" destId="{50F8311C-7AD1-47CB-A267-D6F0D70B67A9}" srcOrd="0" destOrd="0" presId="urn:microsoft.com/office/officeart/2005/8/layout/matrix3"/>
    <dgm:cxn modelId="{29F094D4-0CA5-46B1-9DAC-6ACBBD66302D}" type="presParOf" srcId="{C886242F-3EE1-4718-9973-DCE6FC381D9C}" destId="{E6E5FEC4-9417-46C5-AFB0-C18E820D1E27}" srcOrd="1" destOrd="0" presId="urn:microsoft.com/office/officeart/2005/8/layout/matrix3"/>
    <dgm:cxn modelId="{B87C349F-AEAA-4B14-9160-5C5BA5FD7A18}" type="presParOf" srcId="{C886242F-3EE1-4718-9973-DCE6FC381D9C}" destId="{054A6FBD-4D45-4349-A258-AC715967BE26}" srcOrd="2" destOrd="0" presId="urn:microsoft.com/office/officeart/2005/8/layout/matrix3"/>
    <dgm:cxn modelId="{B5C07E73-0D84-4268-957F-AB016E37BCA0}" type="presParOf" srcId="{C886242F-3EE1-4718-9973-DCE6FC381D9C}" destId="{0242D5A7-4863-45B1-BAD9-5FAD7FD521AF}" srcOrd="3" destOrd="0" presId="urn:microsoft.com/office/officeart/2005/8/layout/matrix3"/>
    <dgm:cxn modelId="{07098E71-2D2C-4B97-B41B-53E9154C8E5D}" type="presParOf" srcId="{C886242F-3EE1-4718-9973-DCE6FC381D9C}" destId="{FD33A80D-5624-4F7E-B18B-8502599D34E2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2A0D06-82E2-48CC-A61D-DDCAB3C0CD72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A06C1ECF-090C-432A-A781-A0157A760EC7}">
      <dgm:prSet phldrT="[نص]"/>
      <dgm:spPr/>
      <dgm:t>
        <a:bodyPr/>
        <a:lstStyle/>
        <a:p>
          <a:pPr rtl="1"/>
          <a:r>
            <a:rPr lang="ar-IQ" dirty="0" smtClean="0"/>
            <a:t>مدرسة الالتزام بالنص</a:t>
          </a:r>
          <a:endParaRPr lang="ar-IQ" dirty="0"/>
        </a:p>
      </dgm:t>
    </dgm:pt>
    <dgm:pt modelId="{8200DED3-8A71-4166-B203-6D72F45FC6AD}" type="parTrans" cxnId="{E1A6522F-63FF-4E78-B2C4-B129DCB41BF9}">
      <dgm:prSet/>
      <dgm:spPr/>
      <dgm:t>
        <a:bodyPr/>
        <a:lstStyle/>
        <a:p>
          <a:pPr rtl="1"/>
          <a:endParaRPr lang="ar-IQ"/>
        </a:p>
      </dgm:t>
    </dgm:pt>
    <dgm:pt modelId="{BD6A71A3-93D4-41D8-90EB-8F0A404E928F}" type="sibTrans" cxnId="{E1A6522F-63FF-4E78-B2C4-B129DCB41BF9}">
      <dgm:prSet/>
      <dgm:spPr/>
      <dgm:t>
        <a:bodyPr/>
        <a:lstStyle/>
        <a:p>
          <a:pPr rtl="1"/>
          <a:endParaRPr lang="ar-IQ"/>
        </a:p>
      </dgm:t>
    </dgm:pt>
    <dgm:pt modelId="{35FAD669-425C-4BAC-979C-6A5912C099C2}">
      <dgm:prSet phldrT="[نص]"/>
      <dgm:spPr/>
      <dgm:t>
        <a:bodyPr/>
        <a:lstStyle/>
        <a:p>
          <a:pPr rtl="1"/>
          <a:r>
            <a:rPr lang="ar-IQ" dirty="0" smtClean="0"/>
            <a:t>مذهب التطور </a:t>
          </a:r>
          <a:endParaRPr lang="ar-IQ" dirty="0"/>
        </a:p>
      </dgm:t>
    </dgm:pt>
    <dgm:pt modelId="{238F583F-6A7F-4D29-9F9E-AF7D6CE901D7}" type="parTrans" cxnId="{A1E6E9B5-333E-4613-8FBB-630F05C3B3C9}">
      <dgm:prSet/>
      <dgm:spPr/>
      <dgm:t>
        <a:bodyPr/>
        <a:lstStyle/>
        <a:p>
          <a:pPr rtl="1"/>
          <a:endParaRPr lang="ar-IQ"/>
        </a:p>
      </dgm:t>
    </dgm:pt>
    <dgm:pt modelId="{4A964D4C-5AA4-4778-A1EB-6B535DC94C7E}" type="sibTrans" cxnId="{A1E6E9B5-333E-4613-8FBB-630F05C3B3C9}">
      <dgm:prSet/>
      <dgm:spPr/>
      <dgm:t>
        <a:bodyPr/>
        <a:lstStyle/>
        <a:p>
          <a:pPr rtl="1"/>
          <a:endParaRPr lang="ar-IQ"/>
        </a:p>
      </dgm:t>
    </dgm:pt>
    <dgm:pt modelId="{8E3E7832-6228-4899-BB09-F672DA156FD2}">
      <dgm:prSet phldrT="[نص]"/>
      <dgm:spPr/>
      <dgm:t>
        <a:bodyPr/>
        <a:lstStyle/>
        <a:p>
          <a:pPr rtl="1"/>
          <a:r>
            <a:rPr lang="ar-IQ" dirty="0" smtClean="0"/>
            <a:t>مذهب البحث العلمي الحر</a:t>
          </a:r>
          <a:endParaRPr lang="ar-IQ" dirty="0"/>
        </a:p>
      </dgm:t>
    </dgm:pt>
    <dgm:pt modelId="{D2CCD348-3080-4FEF-8717-A59C1CCE64DC}" type="parTrans" cxnId="{171A904A-380C-4509-B9B4-9957459ADD41}">
      <dgm:prSet/>
      <dgm:spPr/>
      <dgm:t>
        <a:bodyPr/>
        <a:lstStyle/>
        <a:p>
          <a:pPr rtl="1"/>
          <a:endParaRPr lang="ar-IQ"/>
        </a:p>
      </dgm:t>
    </dgm:pt>
    <dgm:pt modelId="{FB03E314-FBB2-482A-B9F9-799A8C8EF1A8}" type="sibTrans" cxnId="{171A904A-380C-4509-B9B4-9957459ADD41}">
      <dgm:prSet/>
      <dgm:spPr/>
      <dgm:t>
        <a:bodyPr/>
        <a:lstStyle/>
        <a:p>
          <a:pPr rtl="1"/>
          <a:endParaRPr lang="ar-IQ"/>
        </a:p>
      </dgm:t>
    </dgm:pt>
    <dgm:pt modelId="{BAC06D03-E0D7-43A7-A697-84176F050E7D}" type="pres">
      <dgm:prSet presAssocID="{6C2A0D06-82E2-48CC-A61D-DDCAB3C0CD72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pPr rtl="1"/>
          <a:endParaRPr lang="ar-IQ"/>
        </a:p>
      </dgm:t>
    </dgm:pt>
    <dgm:pt modelId="{D8FEBDA4-B354-4FF3-A31F-EBA5D8D842F9}" type="pres">
      <dgm:prSet presAssocID="{A06C1ECF-090C-432A-A781-A0157A760EC7}" presName="Accent1" presStyleCnt="0"/>
      <dgm:spPr/>
    </dgm:pt>
    <dgm:pt modelId="{B0C2E883-03C4-4223-9AA8-5E17843E5E85}" type="pres">
      <dgm:prSet presAssocID="{A06C1ECF-090C-432A-A781-A0157A760EC7}" presName="Accent" presStyleLbl="node1" presStyleIdx="0" presStyleCnt="3"/>
      <dgm:spPr/>
    </dgm:pt>
    <dgm:pt modelId="{988011E9-DE1A-4A8E-8CDC-FD49070111BF}" type="pres">
      <dgm:prSet presAssocID="{A06C1ECF-090C-432A-A781-A0157A760EC7}" presName="Parent1" presStyleLbl="revTx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AF353E1A-B0A5-48C3-98D5-E09C9915996E}" type="pres">
      <dgm:prSet presAssocID="{35FAD669-425C-4BAC-979C-6A5912C099C2}" presName="Accent2" presStyleCnt="0"/>
      <dgm:spPr/>
    </dgm:pt>
    <dgm:pt modelId="{C8190569-8952-421C-9027-B9BBA8411EEC}" type="pres">
      <dgm:prSet presAssocID="{35FAD669-425C-4BAC-979C-6A5912C099C2}" presName="Accent" presStyleLbl="node1" presStyleIdx="1" presStyleCnt="3"/>
      <dgm:spPr/>
    </dgm:pt>
    <dgm:pt modelId="{801A9CDA-CEE0-4F3B-AAEE-3F2B57568C38}" type="pres">
      <dgm:prSet presAssocID="{35FAD669-425C-4BAC-979C-6A5912C099C2}" presName="Parent2" presStyleLbl="revTx" presStyleIdx="1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8AC5BB8E-6C93-4E1D-8F72-CE61C350944C}" type="pres">
      <dgm:prSet presAssocID="{8E3E7832-6228-4899-BB09-F672DA156FD2}" presName="Accent3" presStyleCnt="0"/>
      <dgm:spPr/>
    </dgm:pt>
    <dgm:pt modelId="{45F244CB-D1CA-47ED-B9F2-73F37F163812}" type="pres">
      <dgm:prSet presAssocID="{8E3E7832-6228-4899-BB09-F672DA156FD2}" presName="Accent" presStyleLbl="node1" presStyleIdx="2" presStyleCnt="3"/>
      <dgm:spPr/>
    </dgm:pt>
    <dgm:pt modelId="{3277CC3F-00C3-4C82-ACA0-A2A4F881BE89}" type="pres">
      <dgm:prSet presAssocID="{8E3E7832-6228-4899-BB09-F672DA156FD2}" presName="Parent3" presStyleLbl="revTx" presStyleIdx="2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171A904A-380C-4509-B9B4-9957459ADD41}" srcId="{6C2A0D06-82E2-48CC-A61D-DDCAB3C0CD72}" destId="{8E3E7832-6228-4899-BB09-F672DA156FD2}" srcOrd="2" destOrd="0" parTransId="{D2CCD348-3080-4FEF-8717-A59C1CCE64DC}" sibTransId="{FB03E314-FBB2-482A-B9F9-799A8C8EF1A8}"/>
    <dgm:cxn modelId="{F5A07D2C-48F4-44EC-BD38-5E0985665595}" type="presOf" srcId="{8E3E7832-6228-4899-BB09-F672DA156FD2}" destId="{3277CC3F-00C3-4C82-ACA0-A2A4F881BE89}" srcOrd="0" destOrd="0" presId="urn:microsoft.com/office/officeart/2009/layout/CircleArrowProcess"/>
    <dgm:cxn modelId="{4161FFF0-E3DC-4174-A40D-3A471017DEF4}" type="presOf" srcId="{35FAD669-425C-4BAC-979C-6A5912C099C2}" destId="{801A9CDA-CEE0-4F3B-AAEE-3F2B57568C38}" srcOrd="0" destOrd="0" presId="urn:microsoft.com/office/officeart/2009/layout/CircleArrowProcess"/>
    <dgm:cxn modelId="{346ACEDD-03F6-41B2-88F4-FFB6AE436444}" type="presOf" srcId="{6C2A0D06-82E2-48CC-A61D-DDCAB3C0CD72}" destId="{BAC06D03-E0D7-43A7-A697-84176F050E7D}" srcOrd="0" destOrd="0" presId="urn:microsoft.com/office/officeart/2009/layout/CircleArrowProcess"/>
    <dgm:cxn modelId="{A1E6E9B5-333E-4613-8FBB-630F05C3B3C9}" srcId="{6C2A0D06-82E2-48CC-A61D-DDCAB3C0CD72}" destId="{35FAD669-425C-4BAC-979C-6A5912C099C2}" srcOrd="1" destOrd="0" parTransId="{238F583F-6A7F-4D29-9F9E-AF7D6CE901D7}" sibTransId="{4A964D4C-5AA4-4778-A1EB-6B535DC94C7E}"/>
    <dgm:cxn modelId="{E1A6522F-63FF-4E78-B2C4-B129DCB41BF9}" srcId="{6C2A0D06-82E2-48CC-A61D-DDCAB3C0CD72}" destId="{A06C1ECF-090C-432A-A781-A0157A760EC7}" srcOrd="0" destOrd="0" parTransId="{8200DED3-8A71-4166-B203-6D72F45FC6AD}" sibTransId="{BD6A71A3-93D4-41D8-90EB-8F0A404E928F}"/>
    <dgm:cxn modelId="{3A72A4A0-919C-4A95-BA0E-20E9D95D8107}" type="presOf" srcId="{A06C1ECF-090C-432A-A781-A0157A760EC7}" destId="{988011E9-DE1A-4A8E-8CDC-FD49070111BF}" srcOrd="0" destOrd="0" presId="urn:microsoft.com/office/officeart/2009/layout/CircleArrowProcess"/>
    <dgm:cxn modelId="{424C9B7C-593C-42DA-9846-00622F873766}" type="presParOf" srcId="{BAC06D03-E0D7-43A7-A697-84176F050E7D}" destId="{D8FEBDA4-B354-4FF3-A31F-EBA5D8D842F9}" srcOrd="0" destOrd="0" presId="urn:microsoft.com/office/officeart/2009/layout/CircleArrowProcess"/>
    <dgm:cxn modelId="{A6329435-87E9-463F-8E52-BB42EE6FFA32}" type="presParOf" srcId="{D8FEBDA4-B354-4FF3-A31F-EBA5D8D842F9}" destId="{B0C2E883-03C4-4223-9AA8-5E17843E5E85}" srcOrd="0" destOrd="0" presId="urn:microsoft.com/office/officeart/2009/layout/CircleArrowProcess"/>
    <dgm:cxn modelId="{F3C3AD83-4C32-45CF-895C-8C0B89FD4106}" type="presParOf" srcId="{BAC06D03-E0D7-43A7-A697-84176F050E7D}" destId="{988011E9-DE1A-4A8E-8CDC-FD49070111BF}" srcOrd="1" destOrd="0" presId="urn:microsoft.com/office/officeart/2009/layout/CircleArrowProcess"/>
    <dgm:cxn modelId="{1E4F0939-DF64-4CC8-9B24-489D5D428DFA}" type="presParOf" srcId="{BAC06D03-E0D7-43A7-A697-84176F050E7D}" destId="{AF353E1A-B0A5-48C3-98D5-E09C9915996E}" srcOrd="2" destOrd="0" presId="urn:microsoft.com/office/officeart/2009/layout/CircleArrowProcess"/>
    <dgm:cxn modelId="{41E35FA6-A6FC-4DE4-B2A8-5BD50F649410}" type="presParOf" srcId="{AF353E1A-B0A5-48C3-98D5-E09C9915996E}" destId="{C8190569-8952-421C-9027-B9BBA8411EEC}" srcOrd="0" destOrd="0" presId="urn:microsoft.com/office/officeart/2009/layout/CircleArrowProcess"/>
    <dgm:cxn modelId="{BD6F4501-B793-4612-B58E-9D6D275514E2}" type="presParOf" srcId="{BAC06D03-E0D7-43A7-A697-84176F050E7D}" destId="{801A9CDA-CEE0-4F3B-AAEE-3F2B57568C38}" srcOrd="3" destOrd="0" presId="urn:microsoft.com/office/officeart/2009/layout/CircleArrowProcess"/>
    <dgm:cxn modelId="{F5CBB0C5-D8A6-4A88-A541-73440B62D3D4}" type="presParOf" srcId="{BAC06D03-E0D7-43A7-A697-84176F050E7D}" destId="{8AC5BB8E-6C93-4E1D-8F72-CE61C350944C}" srcOrd="4" destOrd="0" presId="urn:microsoft.com/office/officeart/2009/layout/CircleArrowProcess"/>
    <dgm:cxn modelId="{50614B21-EB5C-4C31-89AA-E5A53EC21DE6}" type="presParOf" srcId="{8AC5BB8E-6C93-4E1D-8F72-CE61C350944C}" destId="{45F244CB-D1CA-47ED-B9F2-73F37F163812}" srcOrd="0" destOrd="0" presId="urn:microsoft.com/office/officeart/2009/layout/CircleArrowProcess"/>
    <dgm:cxn modelId="{B91A7ECD-3955-49A4-8A94-011AE9EF1C80}" type="presParOf" srcId="{BAC06D03-E0D7-43A7-A697-84176F050E7D}" destId="{3277CC3F-00C3-4C82-ACA0-A2A4F881BE89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232268-5127-4FF0-B10C-2C6469CE9E3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IQ"/>
        </a:p>
      </dgm:t>
    </dgm:pt>
    <dgm:pt modelId="{2C27F5E6-ADA7-48BA-8A42-A231DBBCA26C}">
      <dgm:prSet phldrT="[نص]"/>
      <dgm:spPr/>
      <dgm:t>
        <a:bodyPr/>
        <a:lstStyle/>
        <a:p>
          <a:pPr rtl="1"/>
          <a:r>
            <a:rPr lang="ar-IQ" dirty="0" smtClean="0"/>
            <a:t>الداخلية </a:t>
          </a:r>
          <a:endParaRPr lang="ar-IQ" dirty="0"/>
        </a:p>
      </dgm:t>
    </dgm:pt>
    <dgm:pt modelId="{A82785F0-63A0-4D60-8D1F-F97858BBC82B}" type="parTrans" cxnId="{2E7F24FD-DB04-427A-ADAF-2EECEA4E19F2}">
      <dgm:prSet/>
      <dgm:spPr/>
      <dgm:t>
        <a:bodyPr/>
        <a:lstStyle/>
        <a:p>
          <a:pPr rtl="1"/>
          <a:endParaRPr lang="ar-IQ"/>
        </a:p>
      </dgm:t>
    </dgm:pt>
    <dgm:pt modelId="{BE39A9CB-9FFB-4268-8984-36B1976FD4A2}" type="sibTrans" cxnId="{2E7F24FD-DB04-427A-ADAF-2EECEA4E19F2}">
      <dgm:prSet/>
      <dgm:spPr/>
      <dgm:t>
        <a:bodyPr/>
        <a:lstStyle/>
        <a:p>
          <a:pPr rtl="1"/>
          <a:endParaRPr lang="ar-IQ"/>
        </a:p>
      </dgm:t>
    </dgm:pt>
    <dgm:pt modelId="{9ACC44E2-4998-446E-A698-68970806165B}">
      <dgm:prSet phldrT="[نص]"/>
      <dgm:spPr/>
      <dgm:t>
        <a:bodyPr/>
        <a:lstStyle/>
        <a:p>
          <a:pPr rtl="1"/>
          <a:r>
            <a:rPr lang="ar-IQ" dirty="0" smtClean="0"/>
            <a:t>الاستنتاج بطريق القياس </a:t>
          </a:r>
          <a:endParaRPr lang="ar-IQ" dirty="0"/>
        </a:p>
      </dgm:t>
    </dgm:pt>
    <dgm:pt modelId="{D04B3006-9B36-4086-A7B8-D498707B7AAD}" type="parTrans" cxnId="{D3DE8FF8-97DD-4C76-B594-61E6751CEBDA}">
      <dgm:prSet/>
      <dgm:spPr/>
      <dgm:t>
        <a:bodyPr/>
        <a:lstStyle/>
        <a:p>
          <a:pPr rtl="1"/>
          <a:endParaRPr lang="ar-IQ"/>
        </a:p>
      </dgm:t>
    </dgm:pt>
    <dgm:pt modelId="{5B900B09-9BFF-4326-B16E-4819E9B6F8F3}" type="sibTrans" cxnId="{D3DE8FF8-97DD-4C76-B594-61E6751CEBDA}">
      <dgm:prSet/>
      <dgm:spPr/>
      <dgm:t>
        <a:bodyPr/>
        <a:lstStyle/>
        <a:p>
          <a:pPr rtl="1"/>
          <a:endParaRPr lang="ar-IQ"/>
        </a:p>
      </dgm:t>
    </dgm:pt>
    <dgm:pt modelId="{FF096300-75DF-40E7-B615-AD0C2FB7EE58}">
      <dgm:prSet phldrT="[نص]"/>
      <dgm:spPr/>
      <dgm:t>
        <a:bodyPr/>
        <a:lstStyle/>
        <a:p>
          <a:pPr rtl="1"/>
          <a:r>
            <a:rPr lang="ar-IQ" dirty="0" smtClean="0"/>
            <a:t>الاستنتاج من باب أولى </a:t>
          </a:r>
          <a:endParaRPr lang="ar-IQ" dirty="0"/>
        </a:p>
      </dgm:t>
    </dgm:pt>
    <dgm:pt modelId="{5852C42C-C56D-4FD8-95CC-DCE5CE218FCB}" type="parTrans" cxnId="{C756CB9D-D3A7-4577-8DA5-0E578144B6C9}">
      <dgm:prSet/>
      <dgm:spPr/>
      <dgm:t>
        <a:bodyPr/>
        <a:lstStyle/>
        <a:p>
          <a:pPr rtl="1"/>
          <a:endParaRPr lang="ar-IQ"/>
        </a:p>
      </dgm:t>
    </dgm:pt>
    <dgm:pt modelId="{F870396B-1206-42D2-8B4E-238C9A8B2396}" type="sibTrans" cxnId="{C756CB9D-D3A7-4577-8DA5-0E578144B6C9}">
      <dgm:prSet/>
      <dgm:spPr/>
      <dgm:t>
        <a:bodyPr/>
        <a:lstStyle/>
        <a:p>
          <a:pPr rtl="1"/>
          <a:endParaRPr lang="ar-IQ"/>
        </a:p>
      </dgm:t>
    </dgm:pt>
    <dgm:pt modelId="{B1EDFC94-A8C2-4AE9-8A31-DAA8C9110EBC}">
      <dgm:prSet phldrT="[نص]"/>
      <dgm:spPr/>
      <dgm:t>
        <a:bodyPr/>
        <a:lstStyle/>
        <a:p>
          <a:pPr rtl="1"/>
          <a:r>
            <a:rPr lang="ar-IQ" dirty="0" smtClean="0"/>
            <a:t>الخارجية</a:t>
          </a:r>
          <a:endParaRPr lang="ar-IQ" dirty="0"/>
        </a:p>
      </dgm:t>
    </dgm:pt>
    <dgm:pt modelId="{89ABBA9B-54CB-4F89-A544-0A3FA63FABF4}" type="parTrans" cxnId="{1E559278-51AB-4AE3-9874-4DB3E6B7A76C}">
      <dgm:prSet/>
      <dgm:spPr/>
      <dgm:t>
        <a:bodyPr/>
        <a:lstStyle/>
        <a:p>
          <a:pPr rtl="1"/>
          <a:endParaRPr lang="ar-IQ"/>
        </a:p>
      </dgm:t>
    </dgm:pt>
    <dgm:pt modelId="{5AE7B6C0-E9DA-4619-B867-6BA99186B178}" type="sibTrans" cxnId="{1E559278-51AB-4AE3-9874-4DB3E6B7A76C}">
      <dgm:prSet/>
      <dgm:spPr/>
      <dgm:t>
        <a:bodyPr/>
        <a:lstStyle/>
        <a:p>
          <a:pPr rtl="1"/>
          <a:endParaRPr lang="ar-IQ"/>
        </a:p>
      </dgm:t>
    </dgm:pt>
    <dgm:pt modelId="{790467E4-2D98-4CEF-8BDE-468AF9071F9C}">
      <dgm:prSet phldrT="[نص]"/>
      <dgm:spPr/>
      <dgm:t>
        <a:bodyPr/>
        <a:lstStyle/>
        <a:p>
          <a:pPr rtl="1"/>
          <a:r>
            <a:rPr lang="ar-IQ" dirty="0" smtClean="0"/>
            <a:t>حكمة التشريع</a:t>
          </a:r>
          <a:endParaRPr lang="ar-IQ" dirty="0"/>
        </a:p>
      </dgm:t>
    </dgm:pt>
    <dgm:pt modelId="{CBD962DC-19CB-498D-8298-A17B634672ED}" type="parTrans" cxnId="{F72E111B-3287-464C-AEC1-B65CE687287A}">
      <dgm:prSet/>
      <dgm:spPr/>
      <dgm:t>
        <a:bodyPr/>
        <a:lstStyle/>
        <a:p>
          <a:pPr rtl="1"/>
          <a:endParaRPr lang="ar-IQ"/>
        </a:p>
      </dgm:t>
    </dgm:pt>
    <dgm:pt modelId="{DF507376-8418-411F-AEE6-6F8CB62D73B9}" type="sibTrans" cxnId="{F72E111B-3287-464C-AEC1-B65CE687287A}">
      <dgm:prSet/>
      <dgm:spPr/>
      <dgm:t>
        <a:bodyPr/>
        <a:lstStyle/>
        <a:p>
          <a:pPr rtl="1"/>
          <a:endParaRPr lang="ar-IQ"/>
        </a:p>
      </dgm:t>
    </dgm:pt>
    <dgm:pt modelId="{B13A334F-6EF2-4FF3-AA22-F104D2ADBAF3}">
      <dgm:prSet phldrT="[نص]"/>
      <dgm:spPr/>
      <dgm:t>
        <a:bodyPr/>
        <a:lstStyle/>
        <a:p>
          <a:pPr rtl="1"/>
          <a:r>
            <a:rPr lang="ar-IQ" dirty="0" smtClean="0"/>
            <a:t>الاعمال التحضيرية</a:t>
          </a:r>
          <a:endParaRPr lang="ar-IQ" dirty="0"/>
        </a:p>
      </dgm:t>
    </dgm:pt>
    <dgm:pt modelId="{2BD7C7C6-8AA2-49D3-A64F-B9786B5B0ED8}" type="parTrans" cxnId="{4F5681E6-30EF-4C94-B334-6ACB9403B0C9}">
      <dgm:prSet/>
      <dgm:spPr/>
      <dgm:t>
        <a:bodyPr/>
        <a:lstStyle/>
        <a:p>
          <a:pPr rtl="1"/>
          <a:endParaRPr lang="ar-IQ"/>
        </a:p>
      </dgm:t>
    </dgm:pt>
    <dgm:pt modelId="{50C60559-4484-4A15-B3A8-19A5814E7211}" type="sibTrans" cxnId="{4F5681E6-30EF-4C94-B334-6ACB9403B0C9}">
      <dgm:prSet/>
      <dgm:spPr/>
      <dgm:t>
        <a:bodyPr/>
        <a:lstStyle/>
        <a:p>
          <a:pPr rtl="1"/>
          <a:endParaRPr lang="ar-IQ"/>
        </a:p>
      </dgm:t>
    </dgm:pt>
    <dgm:pt modelId="{B672DAFA-70FE-487B-8AAF-FCBEA43E8AB0}">
      <dgm:prSet/>
      <dgm:spPr/>
      <dgm:t>
        <a:bodyPr/>
        <a:lstStyle/>
        <a:p>
          <a:pPr rtl="1"/>
          <a:r>
            <a:rPr lang="ar-IQ" dirty="0" smtClean="0"/>
            <a:t>المصادر التاريخية</a:t>
          </a:r>
          <a:endParaRPr lang="ar-IQ" dirty="0"/>
        </a:p>
      </dgm:t>
    </dgm:pt>
    <dgm:pt modelId="{97BEC638-E061-4456-B7DC-A3A0C79E3AA8}" type="parTrans" cxnId="{B1BFF763-F4E8-4EB0-8F65-2D6250DBD79E}">
      <dgm:prSet/>
      <dgm:spPr/>
      <dgm:t>
        <a:bodyPr/>
        <a:lstStyle/>
        <a:p>
          <a:pPr rtl="1"/>
          <a:endParaRPr lang="ar-IQ"/>
        </a:p>
      </dgm:t>
    </dgm:pt>
    <dgm:pt modelId="{3C4AD4DB-A971-4D80-AFD9-58BC550E4F4F}" type="sibTrans" cxnId="{B1BFF763-F4E8-4EB0-8F65-2D6250DBD79E}">
      <dgm:prSet/>
      <dgm:spPr/>
      <dgm:t>
        <a:bodyPr/>
        <a:lstStyle/>
        <a:p>
          <a:pPr rtl="1"/>
          <a:endParaRPr lang="ar-IQ"/>
        </a:p>
      </dgm:t>
    </dgm:pt>
    <dgm:pt modelId="{DAAEDF53-35FE-4241-95FA-6D49C0B5F4DD}">
      <dgm:prSet/>
      <dgm:spPr/>
      <dgm:t>
        <a:bodyPr/>
        <a:lstStyle/>
        <a:p>
          <a:pPr rtl="1"/>
          <a:r>
            <a:rPr lang="ar-IQ" dirty="0" smtClean="0"/>
            <a:t>العادات </a:t>
          </a:r>
          <a:endParaRPr lang="ar-IQ" dirty="0"/>
        </a:p>
      </dgm:t>
    </dgm:pt>
    <dgm:pt modelId="{8C4251A5-BB94-4F80-B739-79BD3C7A0B9B}" type="parTrans" cxnId="{C51EC742-0642-4BBA-91A5-FA2112FB6FA1}">
      <dgm:prSet/>
      <dgm:spPr/>
      <dgm:t>
        <a:bodyPr/>
        <a:lstStyle/>
        <a:p>
          <a:pPr rtl="1"/>
          <a:endParaRPr lang="ar-IQ"/>
        </a:p>
      </dgm:t>
    </dgm:pt>
    <dgm:pt modelId="{0FE7FF70-4944-40C3-A403-0EC568F80188}" type="sibTrans" cxnId="{C51EC742-0642-4BBA-91A5-FA2112FB6FA1}">
      <dgm:prSet/>
      <dgm:spPr/>
      <dgm:t>
        <a:bodyPr/>
        <a:lstStyle/>
        <a:p>
          <a:pPr rtl="1"/>
          <a:endParaRPr lang="ar-IQ"/>
        </a:p>
      </dgm:t>
    </dgm:pt>
    <dgm:pt modelId="{F2FD8680-CBF3-48D3-93EF-494C5BA5E9CB}">
      <dgm:prSet/>
      <dgm:spPr/>
      <dgm:t>
        <a:bodyPr/>
        <a:lstStyle/>
        <a:p>
          <a:pPr rtl="1"/>
          <a:r>
            <a:rPr lang="ar-IQ" dirty="0" smtClean="0"/>
            <a:t>الفلسفة السياسية و الاقتصادية و الاجتماعية </a:t>
          </a:r>
          <a:endParaRPr lang="ar-IQ" dirty="0"/>
        </a:p>
      </dgm:t>
    </dgm:pt>
    <dgm:pt modelId="{F8A9D2EA-041A-4684-B81D-6DFE6725D6F0}" type="parTrans" cxnId="{7414EA3D-F8C6-4A10-B663-4B2C0BEEBD5F}">
      <dgm:prSet/>
      <dgm:spPr/>
      <dgm:t>
        <a:bodyPr/>
        <a:lstStyle/>
        <a:p>
          <a:pPr rtl="1"/>
          <a:endParaRPr lang="ar-IQ"/>
        </a:p>
      </dgm:t>
    </dgm:pt>
    <dgm:pt modelId="{6BAC2DD6-0810-482A-8678-51A7B61FB3CF}" type="sibTrans" cxnId="{7414EA3D-F8C6-4A10-B663-4B2C0BEEBD5F}">
      <dgm:prSet/>
      <dgm:spPr/>
      <dgm:t>
        <a:bodyPr/>
        <a:lstStyle/>
        <a:p>
          <a:pPr rtl="1"/>
          <a:endParaRPr lang="ar-IQ"/>
        </a:p>
      </dgm:t>
    </dgm:pt>
    <dgm:pt modelId="{384215D1-B660-4CB7-880D-CDECC0E41D2A}">
      <dgm:prSet/>
      <dgm:spPr/>
      <dgm:t>
        <a:bodyPr/>
        <a:lstStyle/>
        <a:p>
          <a:pPr rtl="1"/>
          <a:r>
            <a:rPr lang="ar-IQ" dirty="0" smtClean="0"/>
            <a:t>الاستنتاج من مفهوم الخالفة </a:t>
          </a:r>
          <a:endParaRPr lang="ar-IQ" dirty="0"/>
        </a:p>
      </dgm:t>
    </dgm:pt>
    <dgm:pt modelId="{4DB80C44-E7D6-4764-9B2D-2A7E1E376086}" type="parTrans" cxnId="{50EE1C12-6FCB-4F9F-88F9-4035CBCFC6DC}">
      <dgm:prSet/>
      <dgm:spPr/>
      <dgm:t>
        <a:bodyPr/>
        <a:lstStyle/>
        <a:p>
          <a:pPr rtl="1"/>
          <a:endParaRPr lang="ar-IQ"/>
        </a:p>
      </dgm:t>
    </dgm:pt>
    <dgm:pt modelId="{40C7506B-C610-4219-9918-5F10BF01E958}" type="sibTrans" cxnId="{50EE1C12-6FCB-4F9F-88F9-4035CBCFC6DC}">
      <dgm:prSet/>
      <dgm:spPr/>
      <dgm:t>
        <a:bodyPr/>
        <a:lstStyle/>
        <a:p>
          <a:pPr rtl="1"/>
          <a:endParaRPr lang="ar-IQ"/>
        </a:p>
      </dgm:t>
    </dgm:pt>
    <dgm:pt modelId="{F1EBBCE8-0771-462F-BAFF-E56F699545F5}">
      <dgm:prSet/>
      <dgm:spPr/>
      <dgm:t>
        <a:bodyPr/>
        <a:lstStyle/>
        <a:p>
          <a:pPr rtl="1"/>
          <a:r>
            <a:rPr lang="ar-IQ" dirty="0" smtClean="0"/>
            <a:t>تقريب النصوص المتعلقة بموضوع واحد من بعضها </a:t>
          </a:r>
          <a:endParaRPr lang="ar-IQ" dirty="0"/>
        </a:p>
      </dgm:t>
    </dgm:pt>
    <dgm:pt modelId="{751C15F6-3177-4CBB-AC30-7465BB608BD9}" type="parTrans" cxnId="{B066F8BC-7B68-4B76-A32A-F1A590D5CA5A}">
      <dgm:prSet/>
      <dgm:spPr/>
      <dgm:t>
        <a:bodyPr/>
        <a:lstStyle/>
        <a:p>
          <a:pPr rtl="1"/>
          <a:endParaRPr lang="ar-IQ"/>
        </a:p>
      </dgm:t>
    </dgm:pt>
    <dgm:pt modelId="{6325F092-B638-44E3-8762-C583C2F9C50C}" type="sibTrans" cxnId="{B066F8BC-7B68-4B76-A32A-F1A590D5CA5A}">
      <dgm:prSet/>
      <dgm:spPr/>
      <dgm:t>
        <a:bodyPr/>
        <a:lstStyle/>
        <a:p>
          <a:pPr rtl="1"/>
          <a:endParaRPr lang="ar-IQ"/>
        </a:p>
      </dgm:t>
    </dgm:pt>
    <dgm:pt modelId="{6A456AEA-D333-4501-8BD6-54B5C030B6D3}" type="pres">
      <dgm:prSet presAssocID="{A8232268-5127-4FF0-B10C-2C6469CE9E3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rtl="1"/>
          <a:endParaRPr lang="ar-IQ"/>
        </a:p>
      </dgm:t>
    </dgm:pt>
    <dgm:pt modelId="{61CE588E-9BA6-4BCE-B63B-B4ACA804D6A9}" type="pres">
      <dgm:prSet presAssocID="{2C27F5E6-ADA7-48BA-8A42-A231DBBCA26C}" presName="vertFlow" presStyleCnt="0"/>
      <dgm:spPr/>
    </dgm:pt>
    <dgm:pt modelId="{4A66F8A3-6196-41D9-B104-82E49ADB2D80}" type="pres">
      <dgm:prSet presAssocID="{2C27F5E6-ADA7-48BA-8A42-A231DBBCA26C}" presName="header" presStyleLbl="node1" presStyleIdx="0" presStyleCnt="2"/>
      <dgm:spPr/>
      <dgm:t>
        <a:bodyPr/>
        <a:lstStyle/>
        <a:p>
          <a:pPr rtl="1"/>
          <a:endParaRPr lang="ar-IQ"/>
        </a:p>
      </dgm:t>
    </dgm:pt>
    <dgm:pt modelId="{B26E923E-DF45-4DE3-8BB4-AB3CBAC280DB}" type="pres">
      <dgm:prSet presAssocID="{D04B3006-9B36-4086-A7B8-D498707B7AAD}" presName="parTrans" presStyleLbl="sibTrans2D1" presStyleIdx="0" presStyleCnt="9"/>
      <dgm:spPr/>
      <dgm:t>
        <a:bodyPr/>
        <a:lstStyle/>
        <a:p>
          <a:pPr rtl="1"/>
          <a:endParaRPr lang="ar-IQ"/>
        </a:p>
      </dgm:t>
    </dgm:pt>
    <dgm:pt modelId="{00D215A9-E846-4109-93EC-CA02F9326701}" type="pres">
      <dgm:prSet presAssocID="{9ACC44E2-4998-446E-A698-68970806165B}" presName="child" presStyleLbl="alignAccFollow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5B04C48C-04E7-4AA8-8C8D-49ACD31AF2D7}" type="pres">
      <dgm:prSet presAssocID="{5B900B09-9BFF-4326-B16E-4819E9B6F8F3}" presName="sibTrans" presStyleLbl="sibTrans2D1" presStyleIdx="1" presStyleCnt="9"/>
      <dgm:spPr/>
      <dgm:t>
        <a:bodyPr/>
        <a:lstStyle/>
        <a:p>
          <a:pPr rtl="1"/>
          <a:endParaRPr lang="ar-IQ"/>
        </a:p>
      </dgm:t>
    </dgm:pt>
    <dgm:pt modelId="{39454458-83EB-4B6A-B23A-BDCCC313C626}" type="pres">
      <dgm:prSet presAssocID="{FF096300-75DF-40E7-B615-AD0C2FB7EE58}" presName="child" presStyleLbl="alignAccFollow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21ABFB10-A003-4DD7-96E3-E89DF25440D6}" type="pres">
      <dgm:prSet presAssocID="{F870396B-1206-42D2-8B4E-238C9A8B2396}" presName="sibTrans" presStyleLbl="sibTrans2D1" presStyleIdx="2" presStyleCnt="9"/>
      <dgm:spPr/>
      <dgm:t>
        <a:bodyPr/>
        <a:lstStyle/>
        <a:p>
          <a:pPr rtl="1"/>
          <a:endParaRPr lang="ar-IQ"/>
        </a:p>
      </dgm:t>
    </dgm:pt>
    <dgm:pt modelId="{96387662-9D9E-4778-B886-D82FCEAB2ABA}" type="pres">
      <dgm:prSet presAssocID="{384215D1-B660-4CB7-880D-CDECC0E41D2A}" presName="child" presStyleLbl="alignAccFollow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6C9E5806-B735-4CF0-A28D-6E078923402D}" type="pres">
      <dgm:prSet presAssocID="{40C7506B-C610-4219-9918-5F10BF01E958}" presName="sibTrans" presStyleLbl="sibTrans2D1" presStyleIdx="3" presStyleCnt="9"/>
      <dgm:spPr/>
      <dgm:t>
        <a:bodyPr/>
        <a:lstStyle/>
        <a:p>
          <a:pPr rtl="1"/>
          <a:endParaRPr lang="ar-IQ"/>
        </a:p>
      </dgm:t>
    </dgm:pt>
    <dgm:pt modelId="{0A1F7AD4-B600-489A-A321-4CFD5D3F626B}" type="pres">
      <dgm:prSet presAssocID="{F1EBBCE8-0771-462F-BAFF-E56F699545F5}" presName="child" presStyleLbl="alignAccFollow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4C369449-E1B9-4856-8DC4-77533D1D95F9}" type="pres">
      <dgm:prSet presAssocID="{2C27F5E6-ADA7-48BA-8A42-A231DBBCA26C}" presName="hSp" presStyleCnt="0"/>
      <dgm:spPr/>
    </dgm:pt>
    <dgm:pt modelId="{E98369D0-064A-471E-9605-EB33C0425119}" type="pres">
      <dgm:prSet presAssocID="{B1EDFC94-A8C2-4AE9-8A31-DAA8C9110EBC}" presName="vertFlow" presStyleCnt="0"/>
      <dgm:spPr/>
    </dgm:pt>
    <dgm:pt modelId="{0A536C79-E619-46B0-BA3C-F5BAB504148E}" type="pres">
      <dgm:prSet presAssocID="{B1EDFC94-A8C2-4AE9-8A31-DAA8C9110EBC}" presName="header" presStyleLbl="node1" presStyleIdx="1" presStyleCnt="2"/>
      <dgm:spPr/>
      <dgm:t>
        <a:bodyPr/>
        <a:lstStyle/>
        <a:p>
          <a:pPr rtl="1"/>
          <a:endParaRPr lang="ar-IQ"/>
        </a:p>
      </dgm:t>
    </dgm:pt>
    <dgm:pt modelId="{F6CB2322-1E41-461A-BFBB-76530EFA1C4F}" type="pres">
      <dgm:prSet presAssocID="{CBD962DC-19CB-498D-8298-A17B634672ED}" presName="parTrans" presStyleLbl="sibTrans2D1" presStyleIdx="4" presStyleCnt="9"/>
      <dgm:spPr/>
      <dgm:t>
        <a:bodyPr/>
        <a:lstStyle/>
        <a:p>
          <a:pPr rtl="1"/>
          <a:endParaRPr lang="ar-IQ"/>
        </a:p>
      </dgm:t>
    </dgm:pt>
    <dgm:pt modelId="{9F13E90D-F198-49D2-AB47-9AA3BE949D03}" type="pres">
      <dgm:prSet presAssocID="{790467E4-2D98-4CEF-8BDE-468AF9071F9C}" presName="child" presStyleLbl="alignAccFollow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8B39E44-5E6D-4AE7-A4EB-2FE644DA4FC3}" type="pres">
      <dgm:prSet presAssocID="{DF507376-8418-411F-AEE6-6F8CB62D73B9}" presName="sibTrans" presStyleLbl="sibTrans2D1" presStyleIdx="5" presStyleCnt="9"/>
      <dgm:spPr/>
      <dgm:t>
        <a:bodyPr/>
        <a:lstStyle/>
        <a:p>
          <a:pPr rtl="1"/>
          <a:endParaRPr lang="ar-IQ"/>
        </a:p>
      </dgm:t>
    </dgm:pt>
    <dgm:pt modelId="{A46264F4-3FB1-40A7-995B-3D26B489E1F9}" type="pres">
      <dgm:prSet presAssocID="{B13A334F-6EF2-4FF3-AA22-F104D2ADBAF3}" presName="child" presStyleLbl="alignAccFollow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E7B591EE-62E8-4234-9863-CA5A5B37C262}" type="pres">
      <dgm:prSet presAssocID="{50C60559-4484-4A15-B3A8-19A5814E7211}" presName="sibTrans" presStyleLbl="sibTrans2D1" presStyleIdx="6" presStyleCnt="9"/>
      <dgm:spPr/>
      <dgm:t>
        <a:bodyPr/>
        <a:lstStyle/>
        <a:p>
          <a:pPr rtl="1"/>
          <a:endParaRPr lang="ar-IQ"/>
        </a:p>
      </dgm:t>
    </dgm:pt>
    <dgm:pt modelId="{4AB419A0-A13B-4062-B97B-9EE2F5BF0CF1}" type="pres">
      <dgm:prSet presAssocID="{B672DAFA-70FE-487B-8AAF-FCBEA43E8AB0}" presName="child" presStyleLbl="alignAccFollow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1F963A68-6E36-4FF2-81CA-430CB1C8FBA3}" type="pres">
      <dgm:prSet presAssocID="{3C4AD4DB-A971-4D80-AFD9-58BC550E4F4F}" presName="sibTrans" presStyleLbl="sibTrans2D1" presStyleIdx="7" presStyleCnt="9"/>
      <dgm:spPr/>
      <dgm:t>
        <a:bodyPr/>
        <a:lstStyle/>
        <a:p>
          <a:pPr rtl="1"/>
          <a:endParaRPr lang="ar-IQ"/>
        </a:p>
      </dgm:t>
    </dgm:pt>
    <dgm:pt modelId="{1D320279-6468-40DB-9481-A371A2969584}" type="pres">
      <dgm:prSet presAssocID="{DAAEDF53-35FE-4241-95FA-6D49C0B5F4DD}" presName="child" presStyleLbl="alignAccFollow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  <dgm:pt modelId="{B6B5A7B7-20B5-4DB2-A754-6A2F5CA0D265}" type="pres">
      <dgm:prSet presAssocID="{0FE7FF70-4944-40C3-A403-0EC568F80188}" presName="sibTrans" presStyleLbl="sibTrans2D1" presStyleIdx="8" presStyleCnt="9"/>
      <dgm:spPr/>
      <dgm:t>
        <a:bodyPr/>
        <a:lstStyle/>
        <a:p>
          <a:pPr rtl="1"/>
          <a:endParaRPr lang="ar-IQ"/>
        </a:p>
      </dgm:t>
    </dgm:pt>
    <dgm:pt modelId="{4121A3FC-948F-4E3F-8655-67EFA2D09B0C}" type="pres">
      <dgm:prSet presAssocID="{F2FD8680-CBF3-48D3-93EF-494C5BA5E9CB}" presName="child" presStyleLbl="alignAccFollow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pPr rtl="1"/>
          <a:endParaRPr lang="ar-IQ"/>
        </a:p>
      </dgm:t>
    </dgm:pt>
  </dgm:ptLst>
  <dgm:cxnLst>
    <dgm:cxn modelId="{C2AAD38E-47B4-4BF1-9850-A2718D89DD37}" type="presOf" srcId="{D04B3006-9B36-4086-A7B8-D498707B7AAD}" destId="{B26E923E-DF45-4DE3-8BB4-AB3CBAC280DB}" srcOrd="0" destOrd="0" presId="urn:microsoft.com/office/officeart/2005/8/layout/lProcess1"/>
    <dgm:cxn modelId="{91AF2820-EFBE-4038-A550-E1D3B667546D}" type="presOf" srcId="{FF096300-75DF-40E7-B615-AD0C2FB7EE58}" destId="{39454458-83EB-4B6A-B23A-BDCCC313C626}" srcOrd="0" destOrd="0" presId="urn:microsoft.com/office/officeart/2005/8/layout/lProcess1"/>
    <dgm:cxn modelId="{8AC354FD-0C4B-464F-BA93-C305EB4606C1}" type="presOf" srcId="{5B900B09-9BFF-4326-B16E-4819E9B6F8F3}" destId="{5B04C48C-04E7-4AA8-8C8D-49ACD31AF2D7}" srcOrd="0" destOrd="0" presId="urn:microsoft.com/office/officeart/2005/8/layout/lProcess1"/>
    <dgm:cxn modelId="{2E7F24FD-DB04-427A-ADAF-2EECEA4E19F2}" srcId="{A8232268-5127-4FF0-B10C-2C6469CE9E3A}" destId="{2C27F5E6-ADA7-48BA-8A42-A231DBBCA26C}" srcOrd="0" destOrd="0" parTransId="{A82785F0-63A0-4D60-8D1F-F97858BBC82B}" sibTransId="{BE39A9CB-9FFB-4268-8984-36B1976FD4A2}"/>
    <dgm:cxn modelId="{94EE20EE-F6CA-4926-9053-E473FAC87EA0}" type="presOf" srcId="{CBD962DC-19CB-498D-8298-A17B634672ED}" destId="{F6CB2322-1E41-461A-BFBB-76530EFA1C4F}" srcOrd="0" destOrd="0" presId="urn:microsoft.com/office/officeart/2005/8/layout/lProcess1"/>
    <dgm:cxn modelId="{2147E16B-5D4C-4FC0-9620-A810E68756EC}" type="presOf" srcId="{F870396B-1206-42D2-8B4E-238C9A8B2396}" destId="{21ABFB10-A003-4DD7-96E3-E89DF25440D6}" srcOrd="0" destOrd="0" presId="urn:microsoft.com/office/officeart/2005/8/layout/lProcess1"/>
    <dgm:cxn modelId="{A0761381-0DD2-49E6-A0F6-423E0693E89C}" type="presOf" srcId="{3C4AD4DB-A971-4D80-AFD9-58BC550E4F4F}" destId="{1F963A68-6E36-4FF2-81CA-430CB1C8FBA3}" srcOrd="0" destOrd="0" presId="urn:microsoft.com/office/officeart/2005/8/layout/lProcess1"/>
    <dgm:cxn modelId="{B1BFF763-F4E8-4EB0-8F65-2D6250DBD79E}" srcId="{B1EDFC94-A8C2-4AE9-8A31-DAA8C9110EBC}" destId="{B672DAFA-70FE-487B-8AAF-FCBEA43E8AB0}" srcOrd="2" destOrd="0" parTransId="{97BEC638-E061-4456-B7DC-A3A0C79E3AA8}" sibTransId="{3C4AD4DB-A971-4D80-AFD9-58BC550E4F4F}"/>
    <dgm:cxn modelId="{39622702-0F65-4404-8C12-0A82BF86B1A2}" type="presOf" srcId="{0FE7FF70-4944-40C3-A403-0EC568F80188}" destId="{B6B5A7B7-20B5-4DB2-A754-6A2F5CA0D265}" srcOrd="0" destOrd="0" presId="urn:microsoft.com/office/officeart/2005/8/layout/lProcess1"/>
    <dgm:cxn modelId="{4EE2737B-DEA2-42C5-AEA7-AE8AD0D68FED}" type="presOf" srcId="{DF507376-8418-411F-AEE6-6F8CB62D73B9}" destId="{B8B39E44-5E6D-4AE7-A4EB-2FE644DA4FC3}" srcOrd="0" destOrd="0" presId="urn:microsoft.com/office/officeart/2005/8/layout/lProcess1"/>
    <dgm:cxn modelId="{5EF6CA58-D8CD-4661-892C-F483E9E050D7}" type="presOf" srcId="{A8232268-5127-4FF0-B10C-2C6469CE9E3A}" destId="{6A456AEA-D333-4501-8BD6-54B5C030B6D3}" srcOrd="0" destOrd="0" presId="urn:microsoft.com/office/officeart/2005/8/layout/lProcess1"/>
    <dgm:cxn modelId="{7FECD0BB-60A1-4AF4-A113-B8430020FA3F}" type="presOf" srcId="{F1EBBCE8-0771-462F-BAFF-E56F699545F5}" destId="{0A1F7AD4-B600-489A-A321-4CFD5D3F626B}" srcOrd="0" destOrd="0" presId="urn:microsoft.com/office/officeart/2005/8/layout/lProcess1"/>
    <dgm:cxn modelId="{50EE1C12-6FCB-4F9F-88F9-4035CBCFC6DC}" srcId="{2C27F5E6-ADA7-48BA-8A42-A231DBBCA26C}" destId="{384215D1-B660-4CB7-880D-CDECC0E41D2A}" srcOrd="2" destOrd="0" parTransId="{4DB80C44-E7D6-4764-9B2D-2A7E1E376086}" sibTransId="{40C7506B-C610-4219-9918-5F10BF01E958}"/>
    <dgm:cxn modelId="{D3A1E689-FE7B-4628-AD3C-D5B44450FA44}" type="presOf" srcId="{B1EDFC94-A8C2-4AE9-8A31-DAA8C9110EBC}" destId="{0A536C79-E619-46B0-BA3C-F5BAB504148E}" srcOrd="0" destOrd="0" presId="urn:microsoft.com/office/officeart/2005/8/layout/lProcess1"/>
    <dgm:cxn modelId="{FAEF24E5-E222-4521-8B8A-F1CA03A49591}" type="presOf" srcId="{9ACC44E2-4998-446E-A698-68970806165B}" destId="{00D215A9-E846-4109-93EC-CA02F9326701}" srcOrd="0" destOrd="0" presId="urn:microsoft.com/office/officeart/2005/8/layout/lProcess1"/>
    <dgm:cxn modelId="{82B9D18D-FB72-454B-B00B-E326D6327BF0}" type="presOf" srcId="{2C27F5E6-ADA7-48BA-8A42-A231DBBCA26C}" destId="{4A66F8A3-6196-41D9-B104-82E49ADB2D80}" srcOrd="0" destOrd="0" presId="urn:microsoft.com/office/officeart/2005/8/layout/lProcess1"/>
    <dgm:cxn modelId="{EB77EEA9-CFA0-4813-A6DD-427445A504C7}" type="presOf" srcId="{F2FD8680-CBF3-48D3-93EF-494C5BA5E9CB}" destId="{4121A3FC-948F-4E3F-8655-67EFA2D09B0C}" srcOrd="0" destOrd="0" presId="urn:microsoft.com/office/officeart/2005/8/layout/lProcess1"/>
    <dgm:cxn modelId="{C756CB9D-D3A7-4577-8DA5-0E578144B6C9}" srcId="{2C27F5E6-ADA7-48BA-8A42-A231DBBCA26C}" destId="{FF096300-75DF-40E7-B615-AD0C2FB7EE58}" srcOrd="1" destOrd="0" parTransId="{5852C42C-C56D-4FD8-95CC-DCE5CE218FCB}" sibTransId="{F870396B-1206-42D2-8B4E-238C9A8B2396}"/>
    <dgm:cxn modelId="{507F0D13-FDC3-47AD-BC80-D2E027217D8B}" type="presOf" srcId="{790467E4-2D98-4CEF-8BDE-468AF9071F9C}" destId="{9F13E90D-F198-49D2-AB47-9AA3BE949D03}" srcOrd="0" destOrd="0" presId="urn:microsoft.com/office/officeart/2005/8/layout/lProcess1"/>
    <dgm:cxn modelId="{D3DE8FF8-97DD-4C76-B594-61E6751CEBDA}" srcId="{2C27F5E6-ADA7-48BA-8A42-A231DBBCA26C}" destId="{9ACC44E2-4998-446E-A698-68970806165B}" srcOrd="0" destOrd="0" parTransId="{D04B3006-9B36-4086-A7B8-D498707B7AAD}" sibTransId="{5B900B09-9BFF-4326-B16E-4819E9B6F8F3}"/>
    <dgm:cxn modelId="{D775F7D1-C1EE-4C05-A93F-54AF2BD1FE16}" type="presOf" srcId="{40C7506B-C610-4219-9918-5F10BF01E958}" destId="{6C9E5806-B735-4CF0-A28D-6E078923402D}" srcOrd="0" destOrd="0" presId="urn:microsoft.com/office/officeart/2005/8/layout/lProcess1"/>
    <dgm:cxn modelId="{51BC171E-F0D9-4288-9048-88788C9B9741}" type="presOf" srcId="{B13A334F-6EF2-4FF3-AA22-F104D2ADBAF3}" destId="{A46264F4-3FB1-40A7-995B-3D26B489E1F9}" srcOrd="0" destOrd="0" presId="urn:microsoft.com/office/officeart/2005/8/layout/lProcess1"/>
    <dgm:cxn modelId="{AE5DD6F2-A571-4ABF-9A44-AA6D7E2E8A44}" type="presOf" srcId="{B672DAFA-70FE-487B-8AAF-FCBEA43E8AB0}" destId="{4AB419A0-A13B-4062-B97B-9EE2F5BF0CF1}" srcOrd="0" destOrd="0" presId="urn:microsoft.com/office/officeart/2005/8/layout/lProcess1"/>
    <dgm:cxn modelId="{A698BF32-A5A4-4CF6-9F58-46D7BF8FECAA}" type="presOf" srcId="{50C60559-4484-4A15-B3A8-19A5814E7211}" destId="{E7B591EE-62E8-4234-9863-CA5A5B37C262}" srcOrd="0" destOrd="0" presId="urn:microsoft.com/office/officeart/2005/8/layout/lProcess1"/>
    <dgm:cxn modelId="{1E559278-51AB-4AE3-9874-4DB3E6B7A76C}" srcId="{A8232268-5127-4FF0-B10C-2C6469CE9E3A}" destId="{B1EDFC94-A8C2-4AE9-8A31-DAA8C9110EBC}" srcOrd="1" destOrd="0" parTransId="{89ABBA9B-54CB-4F89-A544-0A3FA63FABF4}" sibTransId="{5AE7B6C0-E9DA-4619-B867-6BA99186B178}"/>
    <dgm:cxn modelId="{F72E111B-3287-464C-AEC1-B65CE687287A}" srcId="{B1EDFC94-A8C2-4AE9-8A31-DAA8C9110EBC}" destId="{790467E4-2D98-4CEF-8BDE-468AF9071F9C}" srcOrd="0" destOrd="0" parTransId="{CBD962DC-19CB-498D-8298-A17B634672ED}" sibTransId="{DF507376-8418-411F-AEE6-6F8CB62D73B9}"/>
    <dgm:cxn modelId="{C51EC742-0642-4BBA-91A5-FA2112FB6FA1}" srcId="{B1EDFC94-A8C2-4AE9-8A31-DAA8C9110EBC}" destId="{DAAEDF53-35FE-4241-95FA-6D49C0B5F4DD}" srcOrd="3" destOrd="0" parTransId="{8C4251A5-BB94-4F80-B739-79BD3C7A0B9B}" sibTransId="{0FE7FF70-4944-40C3-A403-0EC568F80188}"/>
    <dgm:cxn modelId="{7414EA3D-F8C6-4A10-B663-4B2C0BEEBD5F}" srcId="{B1EDFC94-A8C2-4AE9-8A31-DAA8C9110EBC}" destId="{F2FD8680-CBF3-48D3-93EF-494C5BA5E9CB}" srcOrd="4" destOrd="0" parTransId="{F8A9D2EA-041A-4684-B81D-6DFE6725D6F0}" sibTransId="{6BAC2DD6-0810-482A-8678-51A7B61FB3CF}"/>
    <dgm:cxn modelId="{445F1E30-CD4B-4766-957B-A44DF44D4458}" type="presOf" srcId="{384215D1-B660-4CB7-880D-CDECC0E41D2A}" destId="{96387662-9D9E-4778-B886-D82FCEAB2ABA}" srcOrd="0" destOrd="0" presId="urn:microsoft.com/office/officeart/2005/8/layout/lProcess1"/>
    <dgm:cxn modelId="{D2DAB16B-E886-457E-A2DE-6465BD4E7D18}" type="presOf" srcId="{DAAEDF53-35FE-4241-95FA-6D49C0B5F4DD}" destId="{1D320279-6468-40DB-9481-A371A2969584}" srcOrd="0" destOrd="0" presId="urn:microsoft.com/office/officeart/2005/8/layout/lProcess1"/>
    <dgm:cxn modelId="{4F5681E6-30EF-4C94-B334-6ACB9403B0C9}" srcId="{B1EDFC94-A8C2-4AE9-8A31-DAA8C9110EBC}" destId="{B13A334F-6EF2-4FF3-AA22-F104D2ADBAF3}" srcOrd="1" destOrd="0" parTransId="{2BD7C7C6-8AA2-49D3-A64F-B9786B5B0ED8}" sibTransId="{50C60559-4484-4A15-B3A8-19A5814E7211}"/>
    <dgm:cxn modelId="{B066F8BC-7B68-4B76-A32A-F1A590D5CA5A}" srcId="{2C27F5E6-ADA7-48BA-8A42-A231DBBCA26C}" destId="{F1EBBCE8-0771-462F-BAFF-E56F699545F5}" srcOrd="3" destOrd="0" parTransId="{751C15F6-3177-4CBB-AC30-7465BB608BD9}" sibTransId="{6325F092-B638-44E3-8762-C583C2F9C50C}"/>
    <dgm:cxn modelId="{169C37D5-A805-47B0-85C3-6D600A4D730F}" type="presParOf" srcId="{6A456AEA-D333-4501-8BD6-54B5C030B6D3}" destId="{61CE588E-9BA6-4BCE-B63B-B4ACA804D6A9}" srcOrd="0" destOrd="0" presId="urn:microsoft.com/office/officeart/2005/8/layout/lProcess1"/>
    <dgm:cxn modelId="{0ED88380-0B69-4257-9114-98B1E935B264}" type="presParOf" srcId="{61CE588E-9BA6-4BCE-B63B-B4ACA804D6A9}" destId="{4A66F8A3-6196-41D9-B104-82E49ADB2D80}" srcOrd="0" destOrd="0" presId="urn:microsoft.com/office/officeart/2005/8/layout/lProcess1"/>
    <dgm:cxn modelId="{D37CBB8A-F1CC-48CA-93A2-6632C1754189}" type="presParOf" srcId="{61CE588E-9BA6-4BCE-B63B-B4ACA804D6A9}" destId="{B26E923E-DF45-4DE3-8BB4-AB3CBAC280DB}" srcOrd="1" destOrd="0" presId="urn:microsoft.com/office/officeart/2005/8/layout/lProcess1"/>
    <dgm:cxn modelId="{26D6F88C-89DC-43A4-BF00-6184EB2920C9}" type="presParOf" srcId="{61CE588E-9BA6-4BCE-B63B-B4ACA804D6A9}" destId="{00D215A9-E846-4109-93EC-CA02F9326701}" srcOrd="2" destOrd="0" presId="urn:microsoft.com/office/officeart/2005/8/layout/lProcess1"/>
    <dgm:cxn modelId="{4C76A5F3-C684-4886-A812-A101E4E73211}" type="presParOf" srcId="{61CE588E-9BA6-4BCE-B63B-B4ACA804D6A9}" destId="{5B04C48C-04E7-4AA8-8C8D-49ACD31AF2D7}" srcOrd="3" destOrd="0" presId="urn:microsoft.com/office/officeart/2005/8/layout/lProcess1"/>
    <dgm:cxn modelId="{31CCDA17-3E98-4CAA-A134-CE645589E4FC}" type="presParOf" srcId="{61CE588E-9BA6-4BCE-B63B-B4ACA804D6A9}" destId="{39454458-83EB-4B6A-B23A-BDCCC313C626}" srcOrd="4" destOrd="0" presId="urn:microsoft.com/office/officeart/2005/8/layout/lProcess1"/>
    <dgm:cxn modelId="{8725EFAA-5457-44B4-AD89-D1EA032A901D}" type="presParOf" srcId="{61CE588E-9BA6-4BCE-B63B-B4ACA804D6A9}" destId="{21ABFB10-A003-4DD7-96E3-E89DF25440D6}" srcOrd="5" destOrd="0" presId="urn:microsoft.com/office/officeart/2005/8/layout/lProcess1"/>
    <dgm:cxn modelId="{05FA1963-81A0-441F-9C0A-A05B43CDE6D4}" type="presParOf" srcId="{61CE588E-9BA6-4BCE-B63B-B4ACA804D6A9}" destId="{96387662-9D9E-4778-B886-D82FCEAB2ABA}" srcOrd="6" destOrd="0" presId="urn:microsoft.com/office/officeart/2005/8/layout/lProcess1"/>
    <dgm:cxn modelId="{23205CF0-986C-4F78-A33F-F1ED0CB76DDF}" type="presParOf" srcId="{61CE588E-9BA6-4BCE-B63B-B4ACA804D6A9}" destId="{6C9E5806-B735-4CF0-A28D-6E078923402D}" srcOrd="7" destOrd="0" presId="urn:microsoft.com/office/officeart/2005/8/layout/lProcess1"/>
    <dgm:cxn modelId="{2C04230C-6C58-43C8-B7E5-2D1E5A0154CC}" type="presParOf" srcId="{61CE588E-9BA6-4BCE-B63B-B4ACA804D6A9}" destId="{0A1F7AD4-B600-489A-A321-4CFD5D3F626B}" srcOrd="8" destOrd="0" presId="urn:microsoft.com/office/officeart/2005/8/layout/lProcess1"/>
    <dgm:cxn modelId="{987618A8-1610-4114-AFB6-BFF7BE39B555}" type="presParOf" srcId="{6A456AEA-D333-4501-8BD6-54B5C030B6D3}" destId="{4C369449-E1B9-4856-8DC4-77533D1D95F9}" srcOrd="1" destOrd="0" presId="urn:microsoft.com/office/officeart/2005/8/layout/lProcess1"/>
    <dgm:cxn modelId="{8FE7AC0E-446A-4F46-8C01-4DE29A512E5B}" type="presParOf" srcId="{6A456AEA-D333-4501-8BD6-54B5C030B6D3}" destId="{E98369D0-064A-471E-9605-EB33C0425119}" srcOrd="2" destOrd="0" presId="urn:microsoft.com/office/officeart/2005/8/layout/lProcess1"/>
    <dgm:cxn modelId="{B01796AB-C43D-440F-9EDB-E2BE1F478469}" type="presParOf" srcId="{E98369D0-064A-471E-9605-EB33C0425119}" destId="{0A536C79-E619-46B0-BA3C-F5BAB504148E}" srcOrd="0" destOrd="0" presId="urn:microsoft.com/office/officeart/2005/8/layout/lProcess1"/>
    <dgm:cxn modelId="{5BE7B06D-34FB-41AB-A886-8DDDAB37A85F}" type="presParOf" srcId="{E98369D0-064A-471E-9605-EB33C0425119}" destId="{F6CB2322-1E41-461A-BFBB-76530EFA1C4F}" srcOrd="1" destOrd="0" presId="urn:microsoft.com/office/officeart/2005/8/layout/lProcess1"/>
    <dgm:cxn modelId="{47A1AE6A-B65A-42BF-AE75-93319EE7A6AC}" type="presParOf" srcId="{E98369D0-064A-471E-9605-EB33C0425119}" destId="{9F13E90D-F198-49D2-AB47-9AA3BE949D03}" srcOrd="2" destOrd="0" presId="urn:microsoft.com/office/officeart/2005/8/layout/lProcess1"/>
    <dgm:cxn modelId="{6328AECD-5C20-4D05-9C46-9415B3330B46}" type="presParOf" srcId="{E98369D0-064A-471E-9605-EB33C0425119}" destId="{B8B39E44-5E6D-4AE7-A4EB-2FE644DA4FC3}" srcOrd="3" destOrd="0" presId="urn:microsoft.com/office/officeart/2005/8/layout/lProcess1"/>
    <dgm:cxn modelId="{DF99BD58-1FA7-4BDE-BB8C-D40C7EB2C404}" type="presParOf" srcId="{E98369D0-064A-471E-9605-EB33C0425119}" destId="{A46264F4-3FB1-40A7-995B-3D26B489E1F9}" srcOrd="4" destOrd="0" presId="urn:microsoft.com/office/officeart/2005/8/layout/lProcess1"/>
    <dgm:cxn modelId="{E5530B11-2344-4482-9B56-289FEB9D9209}" type="presParOf" srcId="{E98369D0-064A-471E-9605-EB33C0425119}" destId="{E7B591EE-62E8-4234-9863-CA5A5B37C262}" srcOrd="5" destOrd="0" presId="urn:microsoft.com/office/officeart/2005/8/layout/lProcess1"/>
    <dgm:cxn modelId="{3D170CDD-4680-45B3-9565-F67A450F9437}" type="presParOf" srcId="{E98369D0-064A-471E-9605-EB33C0425119}" destId="{4AB419A0-A13B-4062-B97B-9EE2F5BF0CF1}" srcOrd="6" destOrd="0" presId="urn:microsoft.com/office/officeart/2005/8/layout/lProcess1"/>
    <dgm:cxn modelId="{547F53D8-0AEB-4170-88B5-066251633E59}" type="presParOf" srcId="{E98369D0-064A-471E-9605-EB33C0425119}" destId="{1F963A68-6E36-4FF2-81CA-430CB1C8FBA3}" srcOrd="7" destOrd="0" presId="urn:microsoft.com/office/officeart/2005/8/layout/lProcess1"/>
    <dgm:cxn modelId="{6252C887-6920-41E1-B9CC-0AFE93ADD1F5}" type="presParOf" srcId="{E98369D0-064A-471E-9605-EB33C0425119}" destId="{1D320279-6468-40DB-9481-A371A2969584}" srcOrd="8" destOrd="0" presId="urn:microsoft.com/office/officeart/2005/8/layout/lProcess1"/>
    <dgm:cxn modelId="{B1A58791-A9BC-4677-8A97-CD48FDC582AF}" type="presParOf" srcId="{E98369D0-064A-471E-9605-EB33C0425119}" destId="{B6B5A7B7-20B5-4DB2-A754-6A2F5CA0D265}" srcOrd="9" destOrd="0" presId="urn:microsoft.com/office/officeart/2005/8/layout/lProcess1"/>
    <dgm:cxn modelId="{9307D52A-21F2-43FF-9D0C-52BFF0B680AB}" type="presParOf" srcId="{E98369D0-064A-471E-9605-EB33C0425119}" destId="{4121A3FC-948F-4E3F-8655-67EFA2D09B0C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F8311C-7AD1-47CB-A267-D6F0D70B67A9}">
      <dsp:nvSpPr>
        <dsp:cNvPr id="0" name=""/>
        <dsp:cNvSpPr/>
      </dsp:nvSpPr>
      <dsp:spPr>
        <a:xfrm>
          <a:off x="1851818" y="0"/>
          <a:ext cx="4525963" cy="4525963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E5FEC4-9417-46C5-AFB0-C18E820D1E27}">
      <dsp:nvSpPr>
        <dsp:cNvPr id="0" name=""/>
        <dsp:cNvSpPr/>
      </dsp:nvSpPr>
      <dsp:spPr>
        <a:xfrm>
          <a:off x="2281784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القضائي </a:t>
          </a:r>
          <a:endParaRPr lang="ar-IQ" sz="3500" kern="1200" dirty="0"/>
        </a:p>
      </dsp:txBody>
      <dsp:txXfrm>
        <a:off x="2367950" y="516132"/>
        <a:ext cx="1592793" cy="1592793"/>
      </dsp:txXfrm>
    </dsp:sp>
    <dsp:sp modelId="{054A6FBD-4D45-4349-A258-AC715967BE26}">
      <dsp:nvSpPr>
        <dsp:cNvPr id="0" name=""/>
        <dsp:cNvSpPr/>
      </dsp:nvSpPr>
      <dsp:spPr>
        <a:xfrm>
          <a:off x="4182689" y="429966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التشريعي </a:t>
          </a:r>
          <a:endParaRPr lang="ar-IQ" sz="3500" kern="1200" dirty="0"/>
        </a:p>
      </dsp:txBody>
      <dsp:txXfrm>
        <a:off x="4268855" y="516132"/>
        <a:ext cx="1592793" cy="1592793"/>
      </dsp:txXfrm>
    </dsp:sp>
    <dsp:sp modelId="{0242D5A7-4863-45B1-BAD9-5FAD7FD521AF}">
      <dsp:nvSpPr>
        <dsp:cNvPr id="0" name=""/>
        <dsp:cNvSpPr/>
      </dsp:nvSpPr>
      <dsp:spPr>
        <a:xfrm>
          <a:off x="2281784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الإداري </a:t>
          </a:r>
          <a:endParaRPr lang="ar-IQ" sz="3500" kern="1200" dirty="0"/>
        </a:p>
      </dsp:txBody>
      <dsp:txXfrm>
        <a:off x="2367950" y="2417036"/>
        <a:ext cx="1592793" cy="1592793"/>
      </dsp:txXfrm>
    </dsp:sp>
    <dsp:sp modelId="{FD33A80D-5624-4F7E-B18B-8502599D34E2}">
      <dsp:nvSpPr>
        <dsp:cNvPr id="0" name=""/>
        <dsp:cNvSpPr/>
      </dsp:nvSpPr>
      <dsp:spPr>
        <a:xfrm>
          <a:off x="4182689" y="2330870"/>
          <a:ext cx="1765125" cy="17651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التفسير الفقهي </a:t>
          </a:r>
          <a:endParaRPr lang="ar-IQ" sz="3500" kern="1200" dirty="0"/>
        </a:p>
      </dsp:txBody>
      <dsp:txXfrm>
        <a:off x="4268855" y="2417036"/>
        <a:ext cx="1592793" cy="159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C2E883-03C4-4223-9AA8-5E17843E5E85}">
      <dsp:nvSpPr>
        <dsp:cNvPr id="0" name=""/>
        <dsp:cNvSpPr/>
      </dsp:nvSpPr>
      <dsp:spPr>
        <a:xfrm>
          <a:off x="3328097" y="0"/>
          <a:ext cx="2178467" cy="217879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011E9-DE1A-4A8E-8CDC-FD49070111BF}">
      <dsp:nvSpPr>
        <dsp:cNvPr id="0" name=""/>
        <dsp:cNvSpPr/>
      </dsp:nvSpPr>
      <dsp:spPr>
        <a:xfrm>
          <a:off x="3809610" y="786612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مدرسة الالتزام بالنص</a:t>
          </a:r>
          <a:endParaRPr lang="ar-IQ" sz="2000" kern="1200" dirty="0"/>
        </a:p>
      </dsp:txBody>
      <dsp:txXfrm>
        <a:off x="3809610" y="786612"/>
        <a:ext cx="1210532" cy="605121"/>
      </dsp:txXfrm>
    </dsp:sp>
    <dsp:sp modelId="{C8190569-8952-421C-9027-B9BBA8411EEC}">
      <dsp:nvSpPr>
        <dsp:cNvPr id="0" name=""/>
        <dsp:cNvSpPr/>
      </dsp:nvSpPr>
      <dsp:spPr>
        <a:xfrm>
          <a:off x="2723035" y="1251881"/>
          <a:ext cx="2178467" cy="217879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1A9CDA-CEE0-4F3B-AAEE-3F2B57568C38}">
      <dsp:nvSpPr>
        <dsp:cNvPr id="0" name=""/>
        <dsp:cNvSpPr/>
      </dsp:nvSpPr>
      <dsp:spPr>
        <a:xfrm>
          <a:off x="3207003" y="2045735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مذهب التطور </a:t>
          </a:r>
          <a:endParaRPr lang="ar-IQ" sz="2000" kern="1200" dirty="0"/>
        </a:p>
      </dsp:txBody>
      <dsp:txXfrm>
        <a:off x="3207003" y="2045735"/>
        <a:ext cx="1210532" cy="605121"/>
      </dsp:txXfrm>
    </dsp:sp>
    <dsp:sp modelId="{45F244CB-D1CA-47ED-B9F2-73F37F163812}">
      <dsp:nvSpPr>
        <dsp:cNvPr id="0" name=""/>
        <dsp:cNvSpPr/>
      </dsp:nvSpPr>
      <dsp:spPr>
        <a:xfrm>
          <a:off x="3483146" y="2653572"/>
          <a:ext cx="1871640" cy="1872390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77CC3F-00C3-4C82-ACA0-A2A4F881BE89}">
      <dsp:nvSpPr>
        <dsp:cNvPr id="0" name=""/>
        <dsp:cNvSpPr/>
      </dsp:nvSpPr>
      <dsp:spPr>
        <a:xfrm>
          <a:off x="3812473" y="3306668"/>
          <a:ext cx="1210532" cy="60512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2000" kern="1200" dirty="0" smtClean="0"/>
            <a:t>مذهب البحث العلمي الحر</a:t>
          </a:r>
          <a:endParaRPr lang="ar-IQ" sz="2000" kern="1200" dirty="0"/>
        </a:p>
      </dsp:txBody>
      <dsp:txXfrm>
        <a:off x="3812473" y="3306668"/>
        <a:ext cx="1210532" cy="60512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66F8A3-6196-41D9-B104-82E49ADB2D80}">
      <dsp:nvSpPr>
        <dsp:cNvPr id="0" name=""/>
        <dsp:cNvSpPr/>
      </dsp:nvSpPr>
      <dsp:spPr>
        <a:xfrm>
          <a:off x="1617741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الداخلية </a:t>
          </a:r>
          <a:endParaRPr lang="ar-IQ" sz="3500" kern="1200" dirty="0"/>
        </a:p>
      </dsp:txBody>
      <dsp:txXfrm>
        <a:off x="1634829" y="19297"/>
        <a:ext cx="2299523" cy="549248"/>
      </dsp:txXfrm>
    </dsp:sp>
    <dsp:sp modelId="{B26E923E-DF45-4DE3-8BB4-AB3CBAC280DB}">
      <dsp:nvSpPr>
        <dsp:cNvPr id="0" name=""/>
        <dsp:cNvSpPr/>
      </dsp:nvSpPr>
      <dsp:spPr>
        <a:xfrm rot="5400000">
          <a:off x="2733541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215A9-E846-4109-93EC-CA02F9326701}">
      <dsp:nvSpPr>
        <dsp:cNvPr id="0" name=""/>
        <dsp:cNvSpPr/>
      </dsp:nvSpPr>
      <dsp:spPr>
        <a:xfrm>
          <a:off x="1617741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بطريق القياس </a:t>
          </a:r>
          <a:endParaRPr lang="ar-IQ" sz="1900" kern="1200" dirty="0"/>
        </a:p>
      </dsp:txBody>
      <dsp:txXfrm>
        <a:off x="1634829" y="806921"/>
        <a:ext cx="2299523" cy="549248"/>
      </dsp:txXfrm>
    </dsp:sp>
    <dsp:sp modelId="{5B04C48C-04E7-4AA8-8C8D-49ACD31AF2D7}">
      <dsp:nvSpPr>
        <dsp:cNvPr id="0" name=""/>
        <dsp:cNvSpPr/>
      </dsp:nvSpPr>
      <dsp:spPr>
        <a:xfrm rot="5400000">
          <a:off x="2733541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454458-83EB-4B6A-B23A-BDCCC313C626}">
      <dsp:nvSpPr>
        <dsp:cNvPr id="0" name=""/>
        <dsp:cNvSpPr/>
      </dsp:nvSpPr>
      <dsp:spPr>
        <a:xfrm>
          <a:off x="1617741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من باب أولى </a:t>
          </a:r>
          <a:endParaRPr lang="ar-IQ" sz="1900" kern="1200" dirty="0"/>
        </a:p>
      </dsp:txBody>
      <dsp:txXfrm>
        <a:off x="1634829" y="1594545"/>
        <a:ext cx="2299523" cy="549248"/>
      </dsp:txXfrm>
    </dsp:sp>
    <dsp:sp modelId="{21ABFB10-A003-4DD7-96E3-E89DF25440D6}">
      <dsp:nvSpPr>
        <dsp:cNvPr id="0" name=""/>
        <dsp:cNvSpPr/>
      </dsp:nvSpPr>
      <dsp:spPr>
        <a:xfrm rot="5400000">
          <a:off x="2733541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87662-9D9E-4778-B886-D82FCEAB2ABA}">
      <dsp:nvSpPr>
        <dsp:cNvPr id="0" name=""/>
        <dsp:cNvSpPr/>
      </dsp:nvSpPr>
      <dsp:spPr>
        <a:xfrm>
          <a:off x="1617741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الاستنتاج من مفهوم الخالفة </a:t>
          </a:r>
          <a:endParaRPr lang="ar-IQ" sz="1900" kern="1200" dirty="0"/>
        </a:p>
      </dsp:txBody>
      <dsp:txXfrm>
        <a:off x="1634829" y="2382168"/>
        <a:ext cx="2299523" cy="549248"/>
      </dsp:txXfrm>
    </dsp:sp>
    <dsp:sp modelId="{6C9E5806-B735-4CF0-A28D-6E078923402D}">
      <dsp:nvSpPr>
        <dsp:cNvPr id="0" name=""/>
        <dsp:cNvSpPr/>
      </dsp:nvSpPr>
      <dsp:spPr>
        <a:xfrm rot="5400000">
          <a:off x="2733541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F7AD4-B600-489A-A321-4CFD5D3F626B}">
      <dsp:nvSpPr>
        <dsp:cNvPr id="0" name=""/>
        <dsp:cNvSpPr/>
      </dsp:nvSpPr>
      <dsp:spPr>
        <a:xfrm>
          <a:off x="1617741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تقريب النصوص المتعلقة بموضوع واحد من بعضها </a:t>
          </a:r>
          <a:endParaRPr lang="ar-IQ" sz="1900" kern="1200" dirty="0"/>
        </a:p>
      </dsp:txBody>
      <dsp:txXfrm>
        <a:off x="1634829" y="3169792"/>
        <a:ext cx="2299523" cy="549248"/>
      </dsp:txXfrm>
    </dsp:sp>
    <dsp:sp modelId="{0A536C79-E619-46B0-BA3C-F5BAB504148E}">
      <dsp:nvSpPr>
        <dsp:cNvPr id="0" name=""/>
        <dsp:cNvSpPr/>
      </dsp:nvSpPr>
      <dsp:spPr>
        <a:xfrm>
          <a:off x="4278158" y="2209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0" tIns="44450" rIns="44450" bIns="44450" numCol="1" spcCol="1270" anchor="ctr" anchorCtr="0">
          <a:noAutofit/>
        </a:bodyPr>
        <a:lstStyle/>
        <a:p>
          <a:pPr lvl="0" algn="ctr" defTabSz="15557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3500" kern="1200" dirty="0" smtClean="0"/>
            <a:t>الخارجية</a:t>
          </a:r>
          <a:endParaRPr lang="ar-IQ" sz="3500" kern="1200" dirty="0"/>
        </a:p>
      </dsp:txBody>
      <dsp:txXfrm>
        <a:off x="4295246" y="19297"/>
        <a:ext cx="2299523" cy="549248"/>
      </dsp:txXfrm>
    </dsp:sp>
    <dsp:sp modelId="{F6CB2322-1E41-461A-BFBB-76530EFA1C4F}">
      <dsp:nvSpPr>
        <dsp:cNvPr id="0" name=""/>
        <dsp:cNvSpPr/>
      </dsp:nvSpPr>
      <dsp:spPr>
        <a:xfrm rot="5400000">
          <a:off x="5393959" y="636684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13E90D-F198-49D2-AB47-9AA3BE949D03}">
      <dsp:nvSpPr>
        <dsp:cNvPr id="0" name=""/>
        <dsp:cNvSpPr/>
      </dsp:nvSpPr>
      <dsp:spPr>
        <a:xfrm>
          <a:off x="4278158" y="789833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حكمة التشريع</a:t>
          </a:r>
          <a:endParaRPr lang="ar-IQ" sz="1900" kern="1200" dirty="0"/>
        </a:p>
      </dsp:txBody>
      <dsp:txXfrm>
        <a:off x="4295246" y="806921"/>
        <a:ext cx="2299523" cy="549248"/>
      </dsp:txXfrm>
    </dsp:sp>
    <dsp:sp modelId="{B8B39E44-5E6D-4AE7-A4EB-2FE644DA4FC3}">
      <dsp:nvSpPr>
        <dsp:cNvPr id="0" name=""/>
        <dsp:cNvSpPr/>
      </dsp:nvSpPr>
      <dsp:spPr>
        <a:xfrm rot="5400000">
          <a:off x="5393959" y="1424308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6264F4-3FB1-40A7-995B-3D26B489E1F9}">
      <dsp:nvSpPr>
        <dsp:cNvPr id="0" name=""/>
        <dsp:cNvSpPr/>
      </dsp:nvSpPr>
      <dsp:spPr>
        <a:xfrm>
          <a:off x="4278158" y="1577457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الاعمال التحضيرية</a:t>
          </a:r>
          <a:endParaRPr lang="ar-IQ" sz="1900" kern="1200" dirty="0"/>
        </a:p>
      </dsp:txBody>
      <dsp:txXfrm>
        <a:off x="4295246" y="1594545"/>
        <a:ext cx="2299523" cy="549248"/>
      </dsp:txXfrm>
    </dsp:sp>
    <dsp:sp modelId="{E7B591EE-62E8-4234-9863-CA5A5B37C262}">
      <dsp:nvSpPr>
        <dsp:cNvPr id="0" name=""/>
        <dsp:cNvSpPr/>
      </dsp:nvSpPr>
      <dsp:spPr>
        <a:xfrm rot="5400000">
          <a:off x="5393959" y="2211931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B419A0-A13B-4062-B97B-9EE2F5BF0CF1}">
      <dsp:nvSpPr>
        <dsp:cNvPr id="0" name=""/>
        <dsp:cNvSpPr/>
      </dsp:nvSpPr>
      <dsp:spPr>
        <a:xfrm>
          <a:off x="4278158" y="2365080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المصادر التاريخية</a:t>
          </a:r>
          <a:endParaRPr lang="ar-IQ" sz="1900" kern="1200" dirty="0"/>
        </a:p>
      </dsp:txBody>
      <dsp:txXfrm>
        <a:off x="4295246" y="2382168"/>
        <a:ext cx="2299523" cy="549248"/>
      </dsp:txXfrm>
    </dsp:sp>
    <dsp:sp modelId="{1F963A68-6E36-4FF2-81CA-430CB1C8FBA3}">
      <dsp:nvSpPr>
        <dsp:cNvPr id="0" name=""/>
        <dsp:cNvSpPr/>
      </dsp:nvSpPr>
      <dsp:spPr>
        <a:xfrm rot="5400000">
          <a:off x="5393959" y="2999555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20279-6468-40DB-9481-A371A2969584}">
      <dsp:nvSpPr>
        <dsp:cNvPr id="0" name=""/>
        <dsp:cNvSpPr/>
      </dsp:nvSpPr>
      <dsp:spPr>
        <a:xfrm>
          <a:off x="4278158" y="3152704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العادات </a:t>
          </a:r>
          <a:endParaRPr lang="ar-IQ" sz="1900" kern="1200" dirty="0"/>
        </a:p>
      </dsp:txBody>
      <dsp:txXfrm>
        <a:off x="4295246" y="3169792"/>
        <a:ext cx="2299523" cy="549248"/>
      </dsp:txXfrm>
    </dsp:sp>
    <dsp:sp modelId="{B6B5A7B7-20B5-4DB2-A754-6A2F5CA0D265}">
      <dsp:nvSpPr>
        <dsp:cNvPr id="0" name=""/>
        <dsp:cNvSpPr/>
      </dsp:nvSpPr>
      <dsp:spPr>
        <a:xfrm rot="5400000">
          <a:off x="5393959" y="3787179"/>
          <a:ext cx="102099" cy="102099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21A3FC-948F-4E3F-8655-67EFA2D09B0C}">
      <dsp:nvSpPr>
        <dsp:cNvPr id="0" name=""/>
        <dsp:cNvSpPr/>
      </dsp:nvSpPr>
      <dsp:spPr>
        <a:xfrm>
          <a:off x="4278158" y="3940328"/>
          <a:ext cx="2333699" cy="583424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IQ" sz="1900" kern="1200" dirty="0" smtClean="0"/>
            <a:t>الفلسفة السياسية و الاقتصادية و الاجتماعية </a:t>
          </a:r>
          <a:endParaRPr lang="ar-IQ" sz="1900" kern="1200" dirty="0"/>
        </a:p>
      </dsp:txBody>
      <dsp:txXfrm>
        <a:off x="4295246" y="3957416"/>
        <a:ext cx="2299523" cy="5492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11091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70395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12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58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88289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8915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731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50187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28870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5139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248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4814A-297D-42BD-ADD1-C4E0EC17D1ED}" type="datetimeFigureOut">
              <a:rPr lang="ar-IQ" smtClean="0"/>
              <a:t>02/01/1441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B5242-2A70-4D1B-B78F-9C9CA70224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314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الفصل الرابع </a:t>
            </a:r>
            <a:br>
              <a:rPr lang="ar-IQ" dirty="0" smtClean="0"/>
            </a:br>
            <a:r>
              <a:rPr lang="ar-IQ" dirty="0" smtClean="0"/>
              <a:t>الفرع الرابع 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>
                <a:solidFill>
                  <a:schemeClr val="tx1"/>
                </a:solidFill>
              </a:rPr>
              <a:t>تفسير التشريع </a:t>
            </a:r>
            <a:endParaRPr lang="ar-IQ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547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معنى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يعني التفسير في اللغة هو لغة البيان و التوضيح لكشف المراد </a:t>
            </a:r>
          </a:p>
          <a:p>
            <a:pPr marL="0" indent="0">
              <a:buNone/>
            </a:pPr>
            <a:r>
              <a:rPr lang="ar-IQ" dirty="0" smtClean="0"/>
              <a:t>اما معنى التفسير في</a:t>
            </a:r>
            <a:r>
              <a:rPr lang="ar-IQ" dirty="0" smtClean="0">
                <a:solidFill>
                  <a:schemeClr val="accent1"/>
                </a:solidFill>
              </a:rPr>
              <a:t> الاصطلاح القانوني </a:t>
            </a:r>
            <a:r>
              <a:rPr lang="ar-IQ" dirty="0" smtClean="0"/>
              <a:t>فقد اختلف الفقه القانوني في تحديد مفهومه و ذهب الفقه بهذا الخصوص الى اتجاهين </a:t>
            </a:r>
          </a:p>
          <a:p>
            <a:pPr marL="0" indent="0">
              <a:buNone/>
            </a:pPr>
            <a:r>
              <a:rPr lang="ar-IQ" dirty="0" smtClean="0"/>
              <a:t>الأول</a:t>
            </a:r>
            <a:r>
              <a:rPr lang="ar-IQ" dirty="0" smtClean="0">
                <a:solidFill>
                  <a:schemeClr val="accent1"/>
                </a:solidFill>
              </a:rPr>
              <a:t> : التفسير الضيق :</a:t>
            </a:r>
            <a:r>
              <a:rPr lang="ar-IQ" dirty="0" smtClean="0"/>
              <a:t> يعني إزالة غموض النص و توضيح </a:t>
            </a:r>
            <a:r>
              <a:rPr lang="ar-IQ" dirty="0" err="1" smtClean="0"/>
              <a:t>مبهمه</a:t>
            </a:r>
            <a:r>
              <a:rPr lang="ar-IQ" dirty="0" smtClean="0"/>
              <a:t> للقضاء على الاختلاف في تحديد معناه ( أي يكون التفسير في حالة غموض النص )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r>
              <a:rPr lang="ar-IQ" dirty="0" smtClean="0"/>
              <a:t>معنى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 marL="0" indent="0">
              <a:buNone/>
            </a:pPr>
            <a:r>
              <a:rPr lang="ar-IQ" dirty="0" smtClean="0">
                <a:solidFill>
                  <a:schemeClr val="accent1"/>
                </a:solidFill>
              </a:rPr>
              <a:t>ثانياً : التفسير الواسع : </a:t>
            </a:r>
            <a:r>
              <a:rPr lang="ar-IQ" dirty="0" smtClean="0"/>
              <a:t>وهو توضيح ما غمض من الفاظه و تقويم عيوبه واستكمال ما نقص من احكامه و التوفيق بين اجزائه المتعارضة و تكييفه على نحو يجاري متطلبات المجتمع و روح العصر ) </a:t>
            </a:r>
            <a:endParaRPr lang="ar-IQ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500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حالات التفسير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في ضوء المفهوم الفقهي للتفسير المار ذكره يتبين بانه يتم اللجوء الى تفسير النص التشريعي او القانوني في حالات معينة و هي :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غموض النص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النقص في الحكم </a:t>
            </a:r>
          </a:p>
          <a:p>
            <a:pPr>
              <a:buFont typeface="Arial" charset="0"/>
              <a:buChar char="•"/>
            </a:pPr>
            <a:r>
              <a:rPr lang="ar-IQ" dirty="0" smtClean="0"/>
              <a:t>التعارض بين احكام النصوص </a:t>
            </a: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83043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أنواع التفسير </a:t>
            </a:r>
            <a:endParaRPr lang="ar-IQ" dirty="0"/>
          </a:p>
        </p:txBody>
      </p:sp>
      <p:graphicFrame>
        <p:nvGraphicFramePr>
          <p:cNvPr id="6" name="عنصر نائب للمحتوى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550218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7754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مدارس او مذاهب التفسير  </a:t>
            </a:r>
            <a:endParaRPr lang="ar-IQ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623312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2025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طرق التفسير </a:t>
            </a:r>
            <a:endParaRPr lang="ar-IQ" dirty="0"/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201973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641858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193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نسق Office</vt:lpstr>
      <vt:lpstr>الفصل الرابع  الفرع الرابع </vt:lpstr>
      <vt:lpstr>معنى التفسير </vt:lpstr>
      <vt:lpstr>معنى التفسير </vt:lpstr>
      <vt:lpstr>حالات التفسير </vt:lpstr>
      <vt:lpstr>أنواع التفسير </vt:lpstr>
      <vt:lpstr>مدارس او مذاهب التفسير  </vt:lpstr>
      <vt:lpstr>طرق التفسير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الفصل الرابع  الفرع الرابع</dc:title>
  <dc:creator>Windows User</dc:creator>
  <cp:lastModifiedBy>Maher</cp:lastModifiedBy>
  <cp:revision>17</cp:revision>
  <dcterms:created xsi:type="dcterms:W3CDTF">2019-07-26T15:23:53Z</dcterms:created>
  <dcterms:modified xsi:type="dcterms:W3CDTF">2019-09-01T09:46:52Z</dcterms:modified>
</cp:coreProperties>
</file>