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49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924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00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46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7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9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442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964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191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594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07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FA75-684F-4118-89B5-FCCEFABB55F2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565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قاعدة سلوك اجتماعية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5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توصف القاعدة القانونية بانها اجتماعية لان الحاجة اليها لا تمس الا اذا وجد المجتمع ، فهي تنظم الحياة فيه عن طريق ضبط النظام و تحقيق الانسجام </a:t>
            </a:r>
          </a:p>
          <a:p>
            <a:pPr marL="0" indent="0">
              <a:buNone/>
            </a:pPr>
            <a:r>
              <a:rPr lang="ar-IQ" dirty="0" smtClean="0"/>
              <a:t>و يترتب على وصف القاعدة بانها اجتماعية أمران </a:t>
            </a:r>
          </a:p>
          <a:p>
            <a:pPr marL="0" indent="0">
              <a:buNone/>
            </a:pPr>
            <a:r>
              <a:rPr lang="ar-IQ" dirty="0" smtClean="0"/>
              <a:t>1- الصلة الوثقى بين القانون و بين سائر العلوم الاجتماعية </a:t>
            </a:r>
          </a:p>
          <a:p>
            <a:pPr marL="0" indent="0">
              <a:buNone/>
            </a:pPr>
            <a:r>
              <a:rPr lang="ar-IQ" dirty="0" smtClean="0"/>
              <a:t>2- تخصيص القانون بالزمان و المكان حيث القانون يستجيب لظروف المجتمع و حاجاته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7749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على الرغم من الصلة الوثقى بين القانون و القواعد الاجتماعية الأخرى إلا انها تختلف عن القواعد الطبيعية : </a:t>
            </a:r>
          </a:p>
          <a:p>
            <a:pPr marL="0" indent="0">
              <a:buNone/>
            </a:pPr>
            <a:r>
              <a:rPr lang="ar-IQ" dirty="0" smtClean="0"/>
              <a:t>فالقاعدة الطبيعية تحكم ظاهرة طبيعية، فتقرر أمراً واقعاً لا يرد عليه استثناء ؛ وبذلك فهي قاعدة تقريرية </a:t>
            </a:r>
          </a:p>
          <a:p>
            <a:pPr marL="0" indent="0">
              <a:buNone/>
            </a:pPr>
            <a:r>
              <a:rPr lang="ar-IQ" dirty="0" smtClean="0"/>
              <a:t>اما القاعدة القانونية فهي قاعدة تقويمية ، أي انها تقوم سلوك الفرد بفرض ما ينبغي ان يكون عليه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973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فالقاعدة القانونية تتصف بالتكليف المطلق لا الشرطي أي انها لا تعطي الخيار بين القيام بالعمل او تركه فهي لا تأتي على سبيل النصح و الارشاد كقواعد الاخلاق و إنما لابد من الالتزام بما تنص عليه و إلا تعرض مخالفها للجزاء المادي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69569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165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نسق Office</vt:lpstr>
      <vt:lpstr>الفصل الثاني  المبحث الأول </vt:lpstr>
      <vt:lpstr>المبحث الأول </vt:lpstr>
      <vt:lpstr>المبحث الأول </vt:lpstr>
      <vt:lpstr>المبحث الأول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الأول</dc:title>
  <dc:creator>Windows User</dc:creator>
  <cp:lastModifiedBy>Maher</cp:lastModifiedBy>
  <cp:revision>9</cp:revision>
  <dcterms:created xsi:type="dcterms:W3CDTF">2019-07-08T18:04:46Z</dcterms:created>
  <dcterms:modified xsi:type="dcterms:W3CDTF">2019-09-01T09:59:59Z</dcterms:modified>
</cp:coreProperties>
</file>