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29" d="100"/>
          <a:sy n="29" d="100"/>
        </p:scale>
        <p:origin x="-5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3509-C007-4F42-812E-42551FE73974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A6E-70DF-49F9-81F6-8BB5D58B9CF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4158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3509-C007-4F42-812E-42551FE73974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A6E-70DF-49F9-81F6-8BB5D58B9CF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1399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3509-C007-4F42-812E-42551FE73974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A6E-70DF-49F9-81F6-8BB5D58B9CF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602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3509-C007-4F42-812E-42551FE73974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A6E-70DF-49F9-81F6-8BB5D58B9CF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87127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3509-C007-4F42-812E-42551FE73974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A6E-70DF-49F9-81F6-8BB5D58B9CF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079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3509-C007-4F42-812E-42551FE73974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A6E-70DF-49F9-81F6-8BB5D58B9CF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909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3509-C007-4F42-812E-42551FE73974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A6E-70DF-49F9-81F6-8BB5D58B9CF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0622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3509-C007-4F42-812E-42551FE73974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A6E-70DF-49F9-81F6-8BB5D58B9CF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4244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3509-C007-4F42-812E-42551FE73974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A6E-70DF-49F9-81F6-8BB5D58B9CF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921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3509-C007-4F42-812E-42551FE73974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A6E-70DF-49F9-81F6-8BB5D58B9CF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84047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3509-C007-4F42-812E-42551FE73974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EA6E-70DF-49F9-81F6-8BB5D58B9CF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6584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23509-C007-4F42-812E-42551FE73974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EEA6E-70DF-49F9-81F6-8BB5D58B9CF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286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الفصل الثاني </a:t>
            </a:r>
            <a:br>
              <a:rPr lang="ar-IQ" dirty="0" smtClean="0"/>
            </a:br>
            <a:r>
              <a:rPr lang="ar-IQ" dirty="0" smtClean="0"/>
              <a:t>المبحث الثاني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القاعدة القانونية قاعدة عامة مجردة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465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المبحث الثاني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ان القاعدة القانونية تهدف الى إقامة النظام و تحقيق الاستقرار و العدل في المجتمع ، و يكون ذلك اذا اتسع حكمها ليشمل جميع ما تواجهه من فروض و يستوعب في التطبيق مختلف الحالات الفردية التي يستحيل حصرها و التي توجد في الحال و الاستقبال </a:t>
            </a:r>
          </a:p>
          <a:p>
            <a:pPr marL="0" indent="0">
              <a:buNone/>
            </a:pPr>
            <a:r>
              <a:rPr lang="ar-IQ" dirty="0" smtClean="0"/>
              <a:t>و لكي تكون ذلك لابد ان تكون عامة مجردة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00642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المبحث الثاني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عمومية القاعدة و تجريدها هما صفتان متلازمتان فهما وجهان لخاصة واحدة </a:t>
            </a:r>
          </a:p>
          <a:p>
            <a:pPr marL="0" indent="0">
              <a:buNone/>
            </a:pPr>
            <a:r>
              <a:rPr lang="ar-IQ" dirty="0" smtClean="0"/>
              <a:t>و التجريد يتعلق بالفرض الذي تتضمنه القاعدة القانونية </a:t>
            </a:r>
          </a:p>
          <a:p>
            <a:pPr marL="0" indent="0">
              <a:buNone/>
            </a:pPr>
            <a:r>
              <a:rPr lang="ar-IQ" dirty="0" smtClean="0"/>
              <a:t>اما العمومية فتتعلق بتطبيق الحكم الذي رتبته القاعدة على الفرض لأن القاعدة القانونية تتحلل الى عنصرين هما الفرض و الحكم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39310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المبحث الثاني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عمومية القاعدة القانونية تعني ((ان القاعدة القانونية تصاغ بصيغة تعميم تستوعب بها ما تواجهه من فروض و حالات غير متناهية )) </a:t>
            </a:r>
          </a:p>
          <a:p>
            <a:pPr marL="0" indent="0">
              <a:buNone/>
            </a:pPr>
            <a:r>
              <a:rPr lang="ar-IQ" dirty="0" smtClean="0"/>
              <a:t>فالقاعدة القانونية لا تخاطب شخصاً معيناً باسمه و فعلاً محدداً بذاته بل تحدد ما يجب تحققه من صفة في الشخص لتطبق عليه 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3095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العمومية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و تكون القاعدة عامة متى انطبقت على افراد المجتمع كافة أو تخاطب بحكمها فئة معينة من المجتمع فتخاطبهم بصفاتهم لا بذواتهم أي لا تخاطب باسم معين و مركز معين </a:t>
            </a:r>
          </a:p>
          <a:p>
            <a:pPr marL="0" indent="0">
              <a:buNone/>
            </a:pPr>
            <a:r>
              <a:rPr lang="ar-IQ" dirty="0" smtClean="0"/>
              <a:t> كما ان القاعدة القانونية لا تستنفذ قوتها اذا طبقت مرة على شخص ما او على واقعة معينة و انما يتكرر العمل بها كلما توافرت شروط تطبيقها في الحال و الاستقبال و لهذا تختلف عن الامر او القرار الإداري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51962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التجريد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هو الصفة الملازمة للعمومية و الذي يعني : تحرر خطاب القاعدة القانونية من الميل و الهوى و عدم اثارها شخصاً معيناً او سعيها لحماية وضع معين </a:t>
            </a:r>
          </a:p>
          <a:p>
            <a:pPr marL="0" indent="0">
              <a:buNone/>
            </a:pPr>
            <a:r>
              <a:rPr lang="ar-IQ" dirty="0" smtClean="0"/>
              <a:t>و الرأي الغالب لفقهاء القانون بأن التجريد هو (( سمو حكم القاعدة على التفضيلات و غضها النظر عن الفروق الثانوية في الظروف و اعتدادها بالظروف و الاعتبارات الرئيسية المشتركة بين مجموعة من الوقائع كي تطبق عليها جميعاً ))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1679227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283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نسق Office</vt:lpstr>
      <vt:lpstr>الفصل الثاني  المبحث الثاني </vt:lpstr>
      <vt:lpstr>المبحث الثاني </vt:lpstr>
      <vt:lpstr>المبحث الثاني </vt:lpstr>
      <vt:lpstr>المبحث الثاني </vt:lpstr>
      <vt:lpstr>العمومية </vt:lpstr>
      <vt:lpstr>التجريد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الثاني  المبحث الثاني</dc:title>
  <dc:creator>Windows User</dc:creator>
  <cp:lastModifiedBy>Maher</cp:lastModifiedBy>
  <cp:revision>11</cp:revision>
  <dcterms:created xsi:type="dcterms:W3CDTF">2019-07-12T17:53:28Z</dcterms:created>
  <dcterms:modified xsi:type="dcterms:W3CDTF">2019-09-01T09:59:20Z</dcterms:modified>
</cp:coreProperties>
</file>