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29" d="100"/>
          <a:sy n="29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85FF78-86F8-463F-8A1F-4F7AFCCF5A8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C7873F85-34A5-4ED1-A904-2DEBD735D0BE}">
      <dgm:prSet phldrT="[نص]"/>
      <dgm:spPr/>
      <dgm:t>
        <a:bodyPr/>
        <a:lstStyle/>
        <a:p>
          <a:pPr rtl="1"/>
          <a:r>
            <a:rPr lang="ar-IQ" dirty="0" smtClean="0"/>
            <a:t>الفقه</a:t>
          </a:r>
          <a:endParaRPr lang="ar-IQ" dirty="0"/>
        </a:p>
      </dgm:t>
    </dgm:pt>
    <dgm:pt modelId="{AB4C0AA4-83E0-429B-AD1C-0CAD4A93765A}" type="parTrans" cxnId="{D707AC83-421A-4B49-B071-CCFB0571F971}">
      <dgm:prSet/>
      <dgm:spPr/>
      <dgm:t>
        <a:bodyPr/>
        <a:lstStyle/>
        <a:p>
          <a:pPr rtl="1"/>
          <a:endParaRPr lang="ar-IQ"/>
        </a:p>
      </dgm:t>
    </dgm:pt>
    <dgm:pt modelId="{E0890C1E-2347-436C-8B1D-705327451132}" type="sibTrans" cxnId="{D707AC83-421A-4B49-B071-CCFB0571F971}">
      <dgm:prSet/>
      <dgm:spPr/>
      <dgm:t>
        <a:bodyPr/>
        <a:lstStyle/>
        <a:p>
          <a:pPr rtl="1"/>
          <a:endParaRPr lang="ar-IQ"/>
        </a:p>
      </dgm:t>
    </dgm:pt>
    <dgm:pt modelId="{5B706619-EB78-44DC-83F0-40A1B2BA74BE}">
      <dgm:prSet phldrT="[نص]"/>
      <dgm:spPr/>
      <dgm:t>
        <a:bodyPr/>
        <a:lstStyle/>
        <a:p>
          <a:pPr rtl="1"/>
          <a:r>
            <a:rPr lang="ar-IQ" dirty="0" smtClean="0"/>
            <a:t>يمثل الجانب العلمي</a:t>
          </a:r>
          <a:endParaRPr lang="ar-IQ" dirty="0"/>
        </a:p>
      </dgm:t>
    </dgm:pt>
    <dgm:pt modelId="{FB4C72E1-097B-4BB4-B85F-20E21DE52034}" type="parTrans" cxnId="{29CBCAB0-3ED4-4C58-96ED-D0F836232505}">
      <dgm:prSet/>
      <dgm:spPr/>
      <dgm:t>
        <a:bodyPr/>
        <a:lstStyle/>
        <a:p>
          <a:pPr rtl="1"/>
          <a:endParaRPr lang="ar-IQ"/>
        </a:p>
      </dgm:t>
    </dgm:pt>
    <dgm:pt modelId="{97EBD58D-040F-463A-876A-B6270E70E625}" type="sibTrans" cxnId="{29CBCAB0-3ED4-4C58-96ED-D0F836232505}">
      <dgm:prSet/>
      <dgm:spPr/>
      <dgm:t>
        <a:bodyPr/>
        <a:lstStyle/>
        <a:p>
          <a:pPr rtl="1"/>
          <a:endParaRPr lang="ar-IQ"/>
        </a:p>
      </dgm:t>
    </dgm:pt>
    <dgm:pt modelId="{7AAB92AD-0A58-4165-AC05-3F4CCFD0BEB9}">
      <dgm:prSet phldrT="[نص]"/>
      <dgm:spPr/>
      <dgm:t>
        <a:bodyPr/>
        <a:lstStyle/>
        <a:p>
          <a:pPr rtl="1"/>
          <a:r>
            <a:rPr lang="ar-IQ" dirty="0" smtClean="0"/>
            <a:t>يتميز بالطابع النظري </a:t>
          </a:r>
          <a:endParaRPr lang="ar-IQ" dirty="0"/>
        </a:p>
      </dgm:t>
    </dgm:pt>
    <dgm:pt modelId="{14A31AA9-0D07-49AA-8C8E-112F4E6D9B22}" type="parTrans" cxnId="{3264027B-B508-4AEA-865B-FDE53BF06BB5}">
      <dgm:prSet/>
      <dgm:spPr/>
      <dgm:t>
        <a:bodyPr/>
        <a:lstStyle/>
        <a:p>
          <a:pPr rtl="1"/>
          <a:endParaRPr lang="ar-IQ"/>
        </a:p>
      </dgm:t>
    </dgm:pt>
    <dgm:pt modelId="{FC8CB1A5-B9B2-42EB-B1ED-6179D3A18DB8}" type="sibTrans" cxnId="{3264027B-B508-4AEA-865B-FDE53BF06BB5}">
      <dgm:prSet/>
      <dgm:spPr/>
      <dgm:t>
        <a:bodyPr/>
        <a:lstStyle/>
        <a:p>
          <a:pPr rtl="1"/>
          <a:endParaRPr lang="ar-IQ"/>
        </a:p>
      </dgm:t>
    </dgm:pt>
    <dgm:pt modelId="{304CAF90-9E07-46FC-9D6A-740AB1C48B3C}">
      <dgm:prSet phldrT="[نص]"/>
      <dgm:spPr/>
      <dgm:t>
        <a:bodyPr/>
        <a:lstStyle/>
        <a:p>
          <a:pPr rtl="1"/>
          <a:r>
            <a:rPr lang="ar-IQ" dirty="0" smtClean="0"/>
            <a:t>القضاء </a:t>
          </a:r>
          <a:endParaRPr lang="ar-IQ" dirty="0"/>
        </a:p>
      </dgm:t>
    </dgm:pt>
    <dgm:pt modelId="{667EE464-EDCA-4045-9ED4-6BE22D51739C}" type="parTrans" cxnId="{10EC5006-337A-420C-AA29-1105742DA9CA}">
      <dgm:prSet/>
      <dgm:spPr/>
      <dgm:t>
        <a:bodyPr/>
        <a:lstStyle/>
        <a:p>
          <a:pPr rtl="1"/>
          <a:endParaRPr lang="ar-IQ"/>
        </a:p>
      </dgm:t>
    </dgm:pt>
    <dgm:pt modelId="{A07F6A7F-D538-487D-BED4-FE8101A300E3}" type="sibTrans" cxnId="{10EC5006-337A-420C-AA29-1105742DA9CA}">
      <dgm:prSet/>
      <dgm:spPr/>
      <dgm:t>
        <a:bodyPr/>
        <a:lstStyle/>
        <a:p>
          <a:pPr rtl="1"/>
          <a:endParaRPr lang="ar-IQ"/>
        </a:p>
      </dgm:t>
    </dgm:pt>
    <dgm:pt modelId="{B925F6F1-90FF-466A-8479-08C80BF1ACDA}">
      <dgm:prSet phldrT="[نص]"/>
      <dgm:spPr/>
      <dgm:t>
        <a:bodyPr/>
        <a:lstStyle/>
        <a:p>
          <a:pPr rtl="1"/>
          <a:r>
            <a:rPr lang="ar-IQ" dirty="0" smtClean="0"/>
            <a:t>يمثل الجانب العملي </a:t>
          </a:r>
          <a:endParaRPr lang="ar-IQ" dirty="0"/>
        </a:p>
      </dgm:t>
    </dgm:pt>
    <dgm:pt modelId="{F98B13FF-919F-4BF6-841B-525745349C3D}" type="parTrans" cxnId="{4D47371D-0418-404F-8441-1270A0C46049}">
      <dgm:prSet/>
      <dgm:spPr/>
      <dgm:t>
        <a:bodyPr/>
        <a:lstStyle/>
        <a:p>
          <a:pPr rtl="1"/>
          <a:endParaRPr lang="ar-IQ"/>
        </a:p>
      </dgm:t>
    </dgm:pt>
    <dgm:pt modelId="{6EA44F30-B685-496A-91C3-A354813F56B4}" type="sibTrans" cxnId="{4D47371D-0418-404F-8441-1270A0C46049}">
      <dgm:prSet/>
      <dgm:spPr/>
      <dgm:t>
        <a:bodyPr/>
        <a:lstStyle/>
        <a:p>
          <a:pPr rtl="1"/>
          <a:endParaRPr lang="ar-IQ"/>
        </a:p>
      </dgm:t>
    </dgm:pt>
    <dgm:pt modelId="{46F01B96-DA04-4489-8C3B-F4141253BFB1}">
      <dgm:prSet phldrT="[نص]"/>
      <dgm:spPr/>
      <dgm:t>
        <a:bodyPr/>
        <a:lstStyle/>
        <a:p>
          <a:pPr rtl="1"/>
          <a:r>
            <a:rPr lang="ar-IQ" dirty="0" smtClean="0"/>
            <a:t>يتميز بطابعه الواقعي </a:t>
          </a:r>
          <a:endParaRPr lang="ar-IQ" dirty="0"/>
        </a:p>
      </dgm:t>
    </dgm:pt>
    <dgm:pt modelId="{CB6FA699-AC4F-4D4D-878A-9E8E94AE0457}" type="parTrans" cxnId="{4F0AEB84-1CFC-44A3-8671-33094C2480F4}">
      <dgm:prSet/>
      <dgm:spPr/>
      <dgm:t>
        <a:bodyPr/>
        <a:lstStyle/>
        <a:p>
          <a:pPr rtl="1"/>
          <a:endParaRPr lang="ar-IQ"/>
        </a:p>
      </dgm:t>
    </dgm:pt>
    <dgm:pt modelId="{C4AD7F2E-C210-4DD5-852C-1E54A2253CDB}" type="sibTrans" cxnId="{4F0AEB84-1CFC-44A3-8671-33094C2480F4}">
      <dgm:prSet/>
      <dgm:spPr/>
      <dgm:t>
        <a:bodyPr/>
        <a:lstStyle/>
        <a:p>
          <a:pPr rtl="1"/>
          <a:endParaRPr lang="ar-IQ"/>
        </a:p>
      </dgm:t>
    </dgm:pt>
    <dgm:pt modelId="{79F5F1C4-FD5F-403A-B404-CC763B77F298}">
      <dgm:prSet/>
      <dgm:spPr/>
      <dgm:t>
        <a:bodyPr/>
        <a:lstStyle/>
        <a:p>
          <a:pPr rtl="1"/>
          <a:r>
            <a:rPr lang="ar-IQ" dirty="0" smtClean="0"/>
            <a:t>المحاكم اقدر على تطبيق القانون و تفسيره من الفقهاء </a:t>
          </a:r>
          <a:endParaRPr lang="ar-IQ" dirty="0"/>
        </a:p>
      </dgm:t>
    </dgm:pt>
    <dgm:pt modelId="{D8F30D5C-4428-4C7F-BBB3-713089C3C998}" type="parTrans" cxnId="{2C77D1EC-0C12-4782-820C-605B55B94AB2}">
      <dgm:prSet/>
      <dgm:spPr/>
      <dgm:t>
        <a:bodyPr/>
        <a:lstStyle/>
        <a:p>
          <a:pPr rtl="1"/>
          <a:endParaRPr lang="ar-IQ"/>
        </a:p>
      </dgm:t>
    </dgm:pt>
    <dgm:pt modelId="{70F14FDD-7338-4E77-BAE0-35A40B29B575}" type="sibTrans" cxnId="{2C77D1EC-0C12-4782-820C-605B55B94AB2}">
      <dgm:prSet/>
      <dgm:spPr/>
      <dgm:t>
        <a:bodyPr/>
        <a:lstStyle/>
        <a:p>
          <a:pPr rtl="1"/>
          <a:endParaRPr lang="ar-IQ"/>
        </a:p>
      </dgm:t>
    </dgm:pt>
    <dgm:pt modelId="{3485B57C-83E9-4FA4-A7B4-A97ADA319526}">
      <dgm:prSet/>
      <dgm:spPr/>
      <dgm:t>
        <a:bodyPr/>
        <a:lstStyle/>
        <a:p>
          <a:pPr rtl="1"/>
          <a:r>
            <a:rPr lang="ar-IQ" dirty="0" smtClean="0"/>
            <a:t>آراء الفقهاء لا تخرج الى التطبيق العملي </a:t>
          </a:r>
          <a:endParaRPr lang="ar-IQ" dirty="0"/>
        </a:p>
      </dgm:t>
    </dgm:pt>
    <dgm:pt modelId="{74AEA5F2-F0CC-4E6B-B39E-3F0B8043BD09}" type="parTrans" cxnId="{F1E36029-125B-4044-B3D2-4A546AFDE2C5}">
      <dgm:prSet/>
      <dgm:spPr/>
      <dgm:t>
        <a:bodyPr/>
        <a:lstStyle/>
        <a:p>
          <a:pPr rtl="1"/>
          <a:endParaRPr lang="ar-IQ"/>
        </a:p>
      </dgm:t>
    </dgm:pt>
    <dgm:pt modelId="{405DFD41-2C68-4A1C-9B38-880D45DCA782}" type="sibTrans" cxnId="{F1E36029-125B-4044-B3D2-4A546AFDE2C5}">
      <dgm:prSet/>
      <dgm:spPr/>
      <dgm:t>
        <a:bodyPr/>
        <a:lstStyle/>
        <a:p>
          <a:pPr rtl="1"/>
          <a:endParaRPr lang="ar-IQ"/>
        </a:p>
      </dgm:t>
    </dgm:pt>
    <dgm:pt modelId="{2676BF02-EC66-411A-9D8F-F9D5E59A044F}" type="pres">
      <dgm:prSet presAssocID="{D485FF78-86F8-463F-8A1F-4F7AFCCF5A8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F9645599-AE09-4D49-B76C-FFB2704CAAE1}" type="pres">
      <dgm:prSet presAssocID="{C7873F85-34A5-4ED1-A904-2DEBD735D0BE}" presName="root" presStyleCnt="0"/>
      <dgm:spPr/>
    </dgm:pt>
    <dgm:pt modelId="{678CDEE1-C260-4DE5-842A-485F67C9611F}" type="pres">
      <dgm:prSet presAssocID="{C7873F85-34A5-4ED1-A904-2DEBD735D0BE}" presName="rootComposite" presStyleCnt="0"/>
      <dgm:spPr/>
    </dgm:pt>
    <dgm:pt modelId="{8AF4FE10-E75A-4FD5-A467-B6DE8DCFBECA}" type="pres">
      <dgm:prSet presAssocID="{C7873F85-34A5-4ED1-A904-2DEBD735D0BE}" presName="rootText" presStyleLbl="node1" presStyleIdx="0" presStyleCnt="2"/>
      <dgm:spPr/>
      <dgm:t>
        <a:bodyPr/>
        <a:lstStyle/>
        <a:p>
          <a:pPr rtl="1"/>
          <a:endParaRPr lang="ar-IQ"/>
        </a:p>
      </dgm:t>
    </dgm:pt>
    <dgm:pt modelId="{3B9174FB-A4C6-42FD-BE95-68CACC1C4935}" type="pres">
      <dgm:prSet presAssocID="{C7873F85-34A5-4ED1-A904-2DEBD735D0BE}" presName="rootConnector" presStyleLbl="node1" presStyleIdx="0" presStyleCnt="2"/>
      <dgm:spPr/>
      <dgm:t>
        <a:bodyPr/>
        <a:lstStyle/>
        <a:p>
          <a:pPr rtl="1"/>
          <a:endParaRPr lang="ar-IQ"/>
        </a:p>
      </dgm:t>
    </dgm:pt>
    <dgm:pt modelId="{31548A24-EE4C-4A19-B1F9-29692684C41D}" type="pres">
      <dgm:prSet presAssocID="{C7873F85-34A5-4ED1-A904-2DEBD735D0BE}" presName="childShape" presStyleCnt="0"/>
      <dgm:spPr/>
    </dgm:pt>
    <dgm:pt modelId="{69609D79-669C-4D7D-BD96-A98303F26E4C}" type="pres">
      <dgm:prSet presAssocID="{FB4C72E1-097B-4BB4-B85F-20E21DE52034}" presName="Name13" presStyleLbl="parChTrans1D2" presStyleIdx="0" presStyleCnt="6"/>
      <dgm:spPr/>
      <dgm:t>
        <a:bodyPr/>
        <a:lstStyle/>
        <a:p>
          <a:pPr rtl="1"/>
          <a:endParaRPr lang="ar-IQ"/>
        </a:p>
      </dgm:t>
    </dgm:pt>
    <dgm:pt modelId="{E26E07F5-7E81-4F71-9AB2-6880FF70454B}" type="pres">
      <dgm:prSet presAssocID="{5B706619-EB78-44DC-83F0-40A1B2BA74BE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7A68A57-52CF-473A-8878-7C00DA0C8C40}" type="pres">
      <dgm:prSet presAssocID="{14A31AA9-0D07-49AA-8C8E-112F4E6D9B22}" presName="Name13" presStyleLbl="parChTrans1D2" presStyleIdx="1" presStyleCnt="6"/>
      <dgm:spPr/>
      <dgm:t>
        <a:bodyPr/>
        <a:lstStyle/>
        <a:p>
          <a:pPr rtl="1"/>
          <a:endParaRPr lang="ar-IQ"/>
        </a:p>
      </dgm:t>
    </dgm:pt>
    <dgm:pt modelId="{018D9E1F-235D-4773-8C52-F9D5F3AA18A6}" type="pres">
      <dgm:prSet presAssocID="{7AAB92AD-0A58-4165-AC05-3F4CCFD0BEB9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CC5BB267-AB3A-4A0C-97D9-1FC75CB500D2}" type="pres">
      <dgm:prSet presAssocID="{74AEA5F2-F0CC-4E6B-B39E-3F0B8043BD09}" presName="Name13" presStyleLbl="parChTrans1D2" presStyleIdx="2" presStyleCnt="6"/>
      <dgm:spPr/>
      <dgm:t>
        <a:bodyPr/>
        <a:lstStyle/>
        <a:p>
          <a:pPr rtl="1"/>
          <a:endParaRPr lang="ar-IQ"/>
        </a:p>
      </dgm:t>
    </dgm:pt>
    <dgm:pt modelId="{C6F695D0-646F-4B24-AC9E-B3A55E66F15D}" type="pres">
      <dgm:prSet presAssocID="{3485B57C-83E9-4FA4-A7B4-A97ADA319526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D68C7B8-6F1E-4763-B420-3DBAAA05CB43}" type="pres">
      <dgm:prSet presAssocID="{304CAF90-9E07-46FC-9D6A-740AB1C48B3C}" presName="root" presStyleCnt="0"/>
      <dgm:spPr/>
    </dgm:pt>
    <dgm:pt modelId="{39D1B09D-2963-460D-B04B-F1B7F2C1EE62}" type="pres">
      <dgm:prSet presAssocID="{304CAF90-9E07-46FC-9D6A-740AB1C48B3C}" presName="rootComposite" presStyleCnt="0"/>
      <dgm:spPr/>
    </dgm:pt>
    <dgm:pt modelId="{FBE40DEB-9E65-45EC-BDD0-91DBFD2BF07E}" type="pres">
      <dgm:prSet presAssocID="{304CAF90-9E07-46FC-9D6A-740AB1C48B3C}" presName="rootText" presStyleLbl="node1" presStyleIdx="1" presStyleCnt="2"/>
      <dgm:spPr/>
      <dgm:t>
        <a:bodyPr/>
        <a:lstStyle/>
        <a:p>
          <a:pPr rtl="1"/>
          <a:endParaRPr lang="ar-IQ"/>
        </a:p>
      </dgm:t>
    </dgm:pt>
    <dgm:pt modelId="{7C01EC32-6B82-4CB0-8048-B886B637DAD1}" type="pres">
      <dgm:prSet presAssocID="{304CAF90-9E07-46FC-9D6A-740AB1C48B3C}" presName="rootConnector" presStyleLbl="node1" presStyleIdx="1" presStyleCnt="2"/>
      <dgm:spPr/>
      <dgm:t>
        <a:bodyPr/>
        <a:lstStyle/>
        <a:p>
          <a:pPr rtl="1"/>
          <a:endParaRPr lang="ar-IQ"/>
        </a:p>
      </dgm:t>
    </dgm:pt>
    <dgm:pt modelId="{E0D30FCB-FA18-4302-BC30-F9FFDFD814FC}" type="pres">
      <dgm:prSet presAssocID="{304CAF90-9E07-46FC-9D6A-740AB1C48B3C}" presName="childShape" presStyleCnt="0"/>
      <dgm:spPr/>
    </dgm:pt>
    <dgm:pt modelId="{0198D9F8-4A2D-4433-9769-0FD7F986C030}" type="pres">
      <dgm:prSet presAssocID="{F98B13FF-919F-4BF6-841B-525745349C3D}" presName="Name13" presStyleLbl="parChTrans1D2" presStyleIdx="3" presStyleCnt="6"/>
      <dgm:spPr/>
      <dgm:t>
        <a:bodyPr/>
        <a:lstStyle/>
        <a:p>
          <a:pPr rtl="1"/>
          <a:endParaRPr lang="ar-IQ"/>
        </a:p>
      </dgm:t>
    </dgm:pt>
    <dgm:pt modelId="{9EAD9745-DB05-4E2D-81FE-C2561F69B380}" type="pres">
      <dgm:prSet presAssocID="{B925F6F1-90FF-466A-8479-08C80BF1ACDA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56725A6-ADE9-433C-8287-1D33B400BBE5}" type="pres">
      <dgm:prSet presAssocID="{CB6FA699-AC4F-4D4D-878A-9E8E94AE0457}" presName="Name13" presStyleLbl="parChTrans1D2" presStyleIdx="4" presStyleCnt="6"/>
      <dgm:spPr/>
      <dgm:t>
        <a:bodyPr/>
        <a:lstStyle/>
        <a:p>
          <a:pPr rtl="1"/>
          <a:endParaRPr lang="ar-IQ"/>
        </a:p>
      </dgm:t>
    </dgm:pt>
    <dgm:pt modelId="{DDCBA205-B9D2-4015-8CE3-416B169E0879}" type="pres">
      <dgm:prSet presAssocID="{46F01B96-DA04-4489-8C3B-F4141253BFB1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9B75584-A7A1-4D1D-BB8C-24D7284AC51B}" type="pres">
      <dgm:prSet presAssocID="{D8F30D5C-4428-4C7F-BBB3-713089C3C998}" presName="Name13" presStyleLbl="parChTrans1D2" presStyleIdx="5" presStyleCnt="6"/>
      <dgm:spPr/>
      <dgm:t>
        <a:bodyPr/>
        <a:lstStyle/>
        <a:p>
          <a:pPr rtl="1"/>
          <a:endParaRPr lang="ar-IQ"/>
        </a:p>
      </dgm:t>
    </dgm:pt>
    <dgm:pt modelId="{CD8AB80E-B9DC-4D5D-A14F-F0ABD90E22FF}" type="pres">
      <dgm:prSet presAssocID="{79F5F1C4-FD5F-403A-B404-CC763B77F298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F0B2D412-813C-4923-AF9D-10738BDA6BD7}" type="presOf" srcId="{C7873F85-34A5-4ED1-A904-2DEBD735D0BE}" destId="{8AF4FE10-E75A-4FD5-A467-B6DE8DCFBECA}" srcOrd="0" destOrd="0" presId="urn:microsoft.com/office/officeart/2005/8/layout/hierarchy3"/>
    <dgm:cxn modelId="{A5ABF868-F6A4-415C-A532-16D45902B564}" type="presOf" srcId="{F98B13FF-919F-4BF6-841B-525745349C3D}" destId="{0198D9F8-4A2D-4433-9769-0FD7F986C030}" srcOrd="0" destOrd="0" presId="urn:microsoft.com/office/officeart/2005/8/layout/hierarchy3"/>
    <dgm:cxn modelId="{3264027B-B508-4AEA-865B-FDE53BF06BB5}" srcId="{C7873F85-34A5-4ED1-A904-2DEBD735D0BE}" destId="{7AAB92AD-0A58-4165-AC05-3F4CCFD0BEB9}" srcOrd="1" destOrd="0" parTransId="{14A31AA9-0D07-49AA-8C8E-112F4E6D9B22}" sibTransId="{FC8CB1A5-B9B2-42EB-B1ED-6179D3A18DB8}"/>
    <dgm:cxn modelId="{29CBCAB0-3ED4-4C58-96ED-D0F836232505}" srcId="{C7873F85-34A5-4ED1-A904-2DEBD735D0BE}" destId="{5B706619-EB78-44DC-83F0-40A1B2BA74BE}" srcOrd="0" destOrd="0" parTransId="{FB4C72E1-097B-4BB4-B85F-20E21DE52034}" sibTransId="{97EBD58D-040F-463A-876A-B6270E70E625}"/>
    <dgm:cxn modelId="{372FA037-8734-41B1-9AF7-7546E5D41136}" type="presOf" srcId="{5B706619-EB78-44DC-83F0-40A1B2BA74BE}" destId="{E26E07F5-7E81-4F71-9AB2-6880FF70454B}" srcOrd="0" destOrd="0" presId="urn:microsoft.com/office/officeart/2005/8/layout/hierarchy3"/>
    <dgm:cxn modelId="{F1E36029-125B-4044-B3D2-4A546AFDE2C5}" srcId="{C7873F85-34A5-4ED1-A904-2DEBD735D0BE}" destId="{3485B57C-83E9-4FA4-A7B4-A97ADA319526}" srcOrd="2" destOrd="0" parTransId="{74AEA5F2-F0CC-4E6B-B39E-3F0B8043BD09}" sibTransId="{405DFD41-2C68-4A1C-9B38-880D45DCA782}"/>
    <dgm:cxn modelId="{998FF8B1-4325-4C83-A154-0E9AE2E656FF}" type="presOf" srcId="{FB4C72E1-097B-4BB4-B85F-20E21DE52034}" destId="{69609D79-669C-4D7D-BD96-A98303F26E4C}" srcOrd="0" destOrd="0" presId="urn:microsoft.com/office/officeart/2005/8/layout/hierarchy3"/>
    <dgm:cxn modelId="{2C77D1EC-0C12-4782-820C-605B55B94AB2}" srcId="{304CAF90-9E07-46FC-9D6A-740AB1C48B3C}" destId="{79F5F1C4-FD5F-403A-B404-CC763B77F298}" srcOrd="2" destOrd="0" parTransId="{D8F30D5C-4428-4C7F-BBB3-713089C3C998}" sibTransId="{70F14FDD-7338-4E77-BAE0-35A40B29B575}"/>
    <dgm:cxn modelId="{C742B032-270A-4892-8458-95EF90D77252}" type="presOf" srcId="{304CAF90-9E07-46FC-9D6A-740AB1C48B3C}" destId="{7C01EC32-6B82-4CB0-8048-B886B637DAD1}" srcOrd="1" destOrd="0" presId="urn:microsoft.com/office/officeart/2005/8/layout/hierarchy3"/>
    <dgm:cxn modelId="{45BFC922-6ADA-40A8-8989-5AA1FB99C807}" type="presOf" srcId="{46F01B96-DA04-4489-8C3B-F4141253BFB1}" destId="{DDCBA205-B9D2-4015-8CE3-416B169E0879}" srcOrd="0" destOrd="0" presId="urn:microsoft.com/office/officeart/2005/8/layout/hierarchy3"/>
    <dgm:cxn modelId="{D3B398FF-97E6-41DE-A6DD-334B3CD415D1}" type="presOf" srcId="{7AAB92AD-0A58-4165-AC05-3F4CCFD0BEB9}" destId="{018D9E1F-235D-4773-8C52-F9D5F3AA18A6}" srcOrd="0" destOrd="0" presId="urn:microsoft.com/office/officeart/2005/8/layout/hierarchy3"/>
    <dgm:cxn modelId="{4D47371D-0418-404F-8441-1270A0C46049}" srcId="{304CAF90-9E07-46FC-9D6A-740AB1C48B3C}" destId="{B925F6F1-90FF-466A-8479-08C80BF1ACDA}" srcOrd="0" destOrd="0" parTransId="{F98B13FF-919F-4BF6-841B-525745349C3D}" sibTransId="{6EA44F30-B685-496A-91C3-A354813F56B4}"/>
    <dgm:cxn modelId="{CDC1FA88-5759-4832-927A-D9C340A13734}" type="presOf" srcId="{C7873F85-34A5-4ED1-A904-2DEBD735D0BE}" destId="{3B9174FB-A4C6-42FD-BE95-68CACC1C4935}" srcOrd="1" destOrd="0" presId="urn:microsoft.com/office/officeart/2005/8/layout/hierarchy3"/>
    <dgm:cxn modelId="{F05A65C2-F0BA-4035-9C05-1664B7A9B22D}" type="presOf" srcId="{79F5F1C4-FD5F-403A-B404-CC763B77F298}" destId="{CD8AB80E-B9DC-4D5D-A14F-F0ABD90E22FF}" srcOrd="0" destOrd="0" presId="urn:microsoft.com/office/officeart/2005/8/layout/hierarchy3"/>
    <dgm:cxn modelId="{61F2A1F6-BCDE-45B8-8BEF-65B1714DEDEE}" type="presOf" srcId="{3485B57C-83E9-4FA4-A7B4-A97ADA319526}" destId="{C6F695D0-646F-4B24-AC9E-B3A55E66F15D}" srcOrd="0" destOrd="0" presId="urn:microsoft.com/office/officeart/2005/8/layout/hierarchy3"/>
    <dgm:cxn modelId="{B9D49CA3-BA62-42AF-823A-833866432A24}" type="presOf" srcId="{D485FF78-86F8-463F-8A1F-4F7AFCCF5A86}" destId="{2676BF02-EC66-411A-9D8F-F9D5E59A044F}" srcOrd="0" destOrd="0" presId="urn:microsoft.com/office/officeart/2005/8/layout/hierarchy3"/>
    <dgm:cxn modelId="{8285ED45-33CC-49B3-AF0C-3FF16AA5E2D2}" type="presOf" srcId="{CB6FA699-AC4F-4D4D-878A-9E8E94AE0457}" destId="{B56725A6-ADE9-433C-8287-1D33B400BBE5}" srcOrd="0" destOrd="0" presId="urn:microsoft.com/office/officeart/2005/8/layout/hierarchy3"/>
    <dgm:cxn modelId="{9DC76CF9-6246-47FB-9E96-3DB435B036B0}" type="presOf" srcId="{B925F6F1-90FF-466A-8479-08C80BF1ACDA}" destId="{9EAD9745-DB05-4E2D-81FE-C2561F69B380}" srcOrd="0" destOrd="0" presId="urn:microsoft.com/office/officeart/2005/8/layout/hierarchy3"/>
    <dgm:cxn modelId="{E37D30F8-323A-4DDC-AFEB-4639FF1878F9}" type="presOf" srcId="{304CAF90-9E07-46FC-9D6A-740AB1C48B3C}" destId="{FBE40DEB-9E65-45EC-BDD0-91DBFD2BF07E}" srcOrd="0" destOrd="0" presId="urn:microsoft.com/office/officeart/2005/8/layout/hierarchy3"/>
    <dgm:cxn modelId="{E5329A8A-445C-455C-AA02-551FDB05DF0A}" type="presOf" srcId="{74AEA5F2-F0CC-4E6B-B39E-3F0B8043BD09}" destId="{CC5BB267-AB3A-4A0C-97D9-1FC75CB500D2}" srcOrd="0" destOrd="0" presId="urn:microsoft.com/office/officeart/2005/8/layout/hierarchy3"/>
    <dgm:cxn modelId="{95E492FE-88C3-4ADB-8F58-67E83895A27F}" type="presOf" srcId="{D8F30D5C-4428-4C7F-BBB3-713089C3C998}" destId="{29B75584-A7A1-4D1D-BB8C-24D7284AC51B}" srcOrd="0" destOrd="0" presId="urn:microsoft.com/office/officeart/2005/8/layout/hierarchy3"/>
    <dgm:cxn modelId="{68B9F010-BEC4-47B6-87CC-9A4C99D5AD45}" type="presOf" srcId="{14A31AA9-0D07-49AA-8C8E-112F4E6D9B22}" destId="{E7A68A57-52CF-473A-8878-7C00DA0C8C40}" srcOrd="0" destOrd="0" presId="urn:microsoft.com/office/officeart/2005/8/layout/hierarchy3"/>
    <dgm:cxn modelId="{4F0AEB84-1CFC-44A3-8671-33094C2480F4}" srcId="{304CAF90-9E07-46FC-9D6A-740AB1C48B3C}" destId="{46F01B96-DA04-4489-8C3B-F4141253BFB1}" srcOrd="1" destOrd="0" parTransId="{CB6FA699-AC4F-4D4D-878A-9E8E94AE0457}" sibTransId="{C4AD7F2E-C210-4DD5-852C-1E54A2253CDB}"/>
    <dgm:cxn modelId="{10EC5006-337A-420C-AA29-1105742DA9CA}" srcId="{D485FF78-86F8-463F-8A1F-4F7AFCCF5A86}" destId="{304CAF90-9E07-46FC-9D6A-740AB1C48B3C}" srcOrd="1" destOrd="0" parTransId="{667EE464-EDCA-4045-9ED4-6BE22D51739C}" sibTransId="{A07F6A7F-D538-487D-BED4-FE8101A300E3}"/>
    <dgm:cxn modelId="{D707AC83-421A-4B49-B071-CCFB0571F971}" srcId="{D485FF78-86F8-463F-8A1F-4F7AFCCF5A86}" destId="{C7873F85-34A5-4ED1-A904-2DEBD735D0BE}" srcOrd="0" destOrd="0" parTransId="{AB4C0AA4-83E0-429B-AD1C-0CAD4A93765A}" sibTransId="{E0890C1E-2347-436C-8B1D-705327451132}"/>
    <dgm:cxn modelId="{843C68CD-D165-44DF-95E9-4E7D109C12E2}" type="presParOf" srcId="{2676BF02-EC66-411A-9D8F-F9D5E59A044F}" destId="{F9645599-AE09-4D49-B76C-FFB2704CAAE1}" srcOrd="0" destOrd="0" presId="urn:microsoft.com/office/officeart/2005/8/layout/hierarchy3"/>
    <dgm:cxn modelId="{2D1F8BA0-F473-4CFC-983F-BE19A4207DAE}" type="presParOf" srcId="{F9645599-AE09-4D49-B76C-FFB2704CAAE1}" destId="{678CDEE1-C260-4DE5-842A-485F67C9611F}" srcOrd="0" destOrd="0" presId="urn:microsoft.com/office/officeart/2005/8/layout/hierarchy3"/>
    <dgm:cxn modelId="{6797861D-70D2-496E-8299-1BE06A05265B}" type="presParOf" srcId="{678CDEE1-C260-4DE5-842A-485F67C9611F}" destId="{8AF4FE10-E75A-4FD5-A467-B6DE8DCFBECA}" srcOrd="0" destOrd="0" presId="urn:microsoft.com/office/officeart/2005/8/layout/hierarchy3"/>
    <dgm:cxn modelId="{5BBC81B3-841E-4AAB-8125-B0DF781E4489}" type="presParOf" srcId="{678CDEE1-C260-4DE5-842A-485F67C9611F}" destId="{3B9174FB-A4C6-42FD-BE95-68CACC1C4935}" srcOrd="1" destOrd="0" presId="urn:microsoft.com/office/officeart/2005/8/layout/hierarchy3"/>
    <dgm:cxn modelId="{4C2A54C7-FFEA-4DFF-B9EB-48D309785CA0}" type="presParOf" srcId="{F9645599-AE09-4D49-B76C-FFB2704CAAE1}" destId="{31548A24-EE4C-4A19-B1F9-29692684C41D}" srcOrd="1" destOrd="0" presId="urn:microsoft.com/office/officeart/2005/8/layout/hierarchy3"/>
    <dgm:cxn modelId="{79553A86-29AF-49B4-A590-1B6DD61EDB26}" type="presParOf" srcId="{31548A24-EE4C-4A19-B1F9-29692684C41D}" destId="{69609D79-669C-4D7D-BD96-A98303F26E4C}" srcOrd="0" destOrd="0" presId="urn:microsoft.com/office/officeart/2005/8/layout/hierarchy3"/>
    <dgm:cxn modelId="{16076089-CDC1-4257-8791-F4D26D6808E1}" type="presParOf" srcId="{31548A24-EE4C-4A19-B1F9-29692684C41D}" destId="{E26E07F5-7E81-4F71-9AB2-6880FF70454B}" srcOrd="1" destOrd="0" presId="urn:microsoft.com/office/officeart/2005/8/layout/hierarchy3"/>
    <dgm:cxn modelId="{32DA4CEB-CA7A-4AD5-B6B6-AF98D5E32E6E}" type="presParOf" srcId="{31548A24-EE4C-4A19-B1F9-29692684C41D}" destId="{E7A68A57-52CF-473A-8878-7C00DA0C8C40}" srcOrd="2" destOrd="0" presId="urn:microsoft.com/office/officeart/2005/8/layout/hierarchy3"/>
    <dgm:cxn modelId="{2E8C4332-6ECA-4CBF-8944-5D8E3907500E}" type="presParOf" srcId="{31548A24-EE4C-4A19-B1F9-29692684C41D}" destId="{018D9E1F-235D-4773-8C52-F9D5F3AA18A6}" srcOrd="3" destOrd="0" presId="urn:microsoft.com/office/officeart/2005/8/layout/hierarchy3"/>
    <dgm:cxn modelId="{19ACCE23-9150-4CA5-B557-3EABD78CD21A}" type="presParOf" srcId="{31548A24-EE4C-4A19-B1F9-29692684C41D}" destId="{CC5BB267-AB3A-4A0C-97D9-1FC75CB500D2}" srcOrd="4" destOrd="0" presId="urn:microsoft.com/office/officeart/2005/8/layout/hierarchy3"/>
    <dgm:cxn modelId="{7AF0871C-E670-47F2-9DA4-61697B394952}" type="presParOf" srcId="{31548A24-EE4C-4A19-B1F9-29692684C41D}" destId="{C6F695D0-646F-4B24-AC9E-B3A55E66F15D}" srcOrd="5" destOrd="0" presId="urn:microsoft.com/office/officeart/2005/8/layout/hierarchy3"/>
    <dgm:cxn modelId="{A0F5E2B1-0A06-4F20-91DD-2DBFCE198B54}" type="presParOf" srcId="{2676BF02-EC66-411A-9D8F-F9D5E59A044F}" destId="{6D68C7B8-6F1E-4763-B420-3DBAAA05CB43}" srcOrd="1" destOrd="0" presId="urn:microsoft.com/office/officeart/2005/8/layout/hierarchy3"/>
    <dgm:cxn modelId="{63B9F3BE-FBFA-424C-8B0A-49F0FA855A3F}" type="presParOf" srcId="{6D68C7B8-6F1E-4763-B420-3DBAAA05CB43}" destId="{39D1B09D-2963-460D-B04B-F1B7F2C1EE62}" srcOrd="0" destOrd="0" presId="urn:microsoft.com/office/officeart/2005/8/layout/hierarchy3"/>
    <dgm:cxn modelId="{F5ACFFEB-6FA2-4C53-B5C5-1581D80BC710}" type="presParOf" srcId="{39D1B09D-2963-460D-B04B-F1B7F2C1EE62}" destId="{FBE40DEB-9E65-45EC-BDD0-91DBFD2BF07E}" srcOrd="0" destOrd="0" presId="urn:microsoft.com/office/officeart/2005/8/layout/hierarchy3"/>
    <dgm:cxn modelId="{7F956EE3-E14C-4117-9606-D37BC37B93DB}" type="presParOf" srcId="{39D1B09D-2963-460D-B04B-F1B7F2C1EE62}" destId="{7C01EC32-6B82-4CB0-8048-B886B637DAD1}" srcOrd="1" destOrd="0" presId="urn:microsoft.com/office/officeart/2005/8/layout/hierarchy3"/>
    <dgm:cxn modelId="{9F1B0326-67B8-4A5D-AFA5-45F6DB2CF921}" type="presParOf" srcId="{6D68C7B8-6F1E-4763-B420-3DBAAA05CB43}" destId="{E0D30FCB-FA18-4302-BC30-F9FFDFD814FC}" srcOrd="1" destOrd="0" presId="urn:microsoft.com/office/officeart/2005/8/layout/hierarchy3"/>
    <dgm:cxn modelId="{D476E8DB-CF2B-40CF-9CF7-2150661A5E93}" type="presParOf" srcId="{E0D30FCB-FA18-4302-BC30-F9FFDFD814FC}" destId="{0198D9F8-4A2D-4433-9769-0FD7F986C030}" srcOrd="0" destOrd="0" presId="urn:microsoft.com/office/officeart/2005/8/layout/hierarchy3"/>
    <dgm:cxn modelId="{E87A364C-7323-4843-9FEC-DE8CD71929DD}" type="presParOf" srcId="{E0D30FCB-FA18-4302-BC30-F9FFDFD814FC}" destId="{9EAD9745-DB05-4E2D-81FE-C2561F69B380}" srcOrd="1" destOrd="0" presId="urn:microsoft.com/office/officeart/2005/8/layout/hierarchy3"/>
    <dgm:cxn modelId="{A030E948-C9A1-4905-8AAB-9808EFB0957E}" type="presParOf" srcId="{E0D30FCB-FA18-4302-BC30-F9FFDFD814FC}" destId="{B56725A6-ADE9-433C-8287-1D33B400BBE5}" srcOrd="2" destOrd="0" presId="urn:microsoft.com/office/officeart/2005/8/layout/hierarchy3"/>
    <dgm:cxn modelId="{D099B971-273B-4F83-B858-BDC5F8043022}" type="presParOf" srcId="{E0D30FCB-FA18-4302-BC30-F9FFDFD814FC}" destId="{DDCBA205-B9D2-4015-8CE3-416B169E0879}" srcOrd="3" destOrd="0" presId="urn:microsoft.com/office/officeart/2005/8/layout/hierarchy3"/>
    <dgm:cxn modelId="{583DF2F9-15B8-45DB-80F0-4FDAFAD29AE5}" type="presParOf" srcId="{E0D30FCB-FA18-4302-BC30-F9FFDFD814FC}" destId="{29B75584-A7A1-4D1D-BB8C-24D7284AC51B}" srcOrd="4" destOrd="0" presId="urn:microsoft.com/office/officeart/2005/8/layout/hierarchy3"/>
    <dgm:cxn modelId="{E46C60E5-3893-49E3-9337-A384CA211EE7}" type="presParOf" srcId="{E0D30FCB-FA18-4302-BC30-F9FFDFD814FC}" destId="{CD8AB80E-B9DC-4D5D-A14F-F0ABD90E22FF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F4FE10-E75A-4FD5-A467-B6DE8DCFBECA}">
      <dsp:nvSpPr>
        <dsp:cNvPr id="0" name=""/>
        <dsp:cNvSpPr/>
      </dsp:nvSpPr>
      <dsp:spPr>
        <a:xfrm>
          <a:off x="1592274" y="1630"/>
          <a:ext cx="2242244" cy="1121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500" kern="1200" dirty="0" smtClean="0"/>
            <a:t>الفقه</a:t>
          </a:r>
          <a:endParaRPr lang="ar-IQ" sz="6500" kern="1200" dirty="0"/>
        </a:p>
      </dsp:txBody>
      <dsp:txXfrm>
        <a:off x="1625111" y="34467"/>
        <a:ext cx="2176570" cy="1055448"/>
      </dsp:txXfrm>
    </dsp:sp>
    <dsp:sp modelId="{69609D79-669C-4D7D-BD96-A98303F26E4C}">
      <dsp:nvSpPr>
        <dsp:cNvPr id="0" name=""/>
        <dsp:cNvSpPr/>
      </dsp:nvSpPr>
      <dsp:spPr>
        <a:xfrm>
          <a:off x="1816499" y="1122752"/>
          <a:ext cx="224224" cy="840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0841"/>
              </a:lnTo>
              <a:lnTo>
                <a:pt x="224224" y="8408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E07F5-7E81-4F71-9AB2-6880FF70454B}">
      <dsp:nvSpPr>
        <dsp:cNvPr id="0" name=""/>
        <dsp:cNvSpPr/>
      </dsp:nvSpPr>
      <dsp:spPr>
        <a:xfrm>
          <a:off x="2040723" y="1403033"/>
          <a:ext cx="1793795" cy="1121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/>
            <a:t>يمثل الجانب العلمي</a:t>
          </a:r>
          <a:endParaRPr lang="ar-IQ" sz="2300" kern="1200" dirty="0"/>
        </a:p>
      </dsp:txBody>
      <dsp:txXfrm>
        <a:off x="2073560" y="1435870"/>
        <a:ext cx="1728121" cy="1055448"/>
      </dsp:txXfrm>
    </dsp:sp>
    <dsp:sp modelId="{E7A68A57-52CF-473A-8878-7C00DA0C8C40}">
      <dsp:nvSpPr>
        <dsp:cNvPr id="0" name=""/>
        <dsp:cNvSpPr/>
      </dsp:nvSpPr>
      <dsp:spPr>
        <a:xfrm>
          <a:off x="1816499" y="1122752"/>
          <a:ext cx="224224" cy="2242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2244"/>
              </a:lnTo>
              <a:lnTo>
                <a:pt x="224224" y="22422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8D9E1F-235D-4773-8C52-F9D5F3AA18A6}">
      <dsp:nvSpPr>
        <dsp:cNvPr id="0" name=""/>
        <dsp:cNvSpPr/>
      </dsp:nvSpPr>
      <dsp:spPr>
        <a:xfrm>
          <a:off x="2040723" y="2804436"/>
          <a:ext cx="1793795" cy="1121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/>
            <a:t>يتميز بالطابع النظري </a:t>
          </a:r>
          <a:endParaRPr lang="ar-IQ" sz="2300" kern="1200" dirty="0"/>
        </a:p>
      </dsp:txBody>
      <dsp:txXfrm>
        <a:off x="2073560" y="2837273"/>
        <a:ext cx="1728121" cy="1055448"/>
      </dsp:txXfrm>
    </dsp:sp>
    <dsp:sp modelId="{CC5BB267-AB3A-4A0C-97D9-1FC75CB500D2}">
      <dsp:nvSpPr>
        <dsp:cNvPr id="0" name=""/>
        <dsp:cNvSpPr/>
      </dsp:nvSpPr>
      <dsp:spPr>
        <a:xfrm>
          <a:off x="1816499" y="1122752"/>
          <a:ext cx="224224" cy="3643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3647"/>
              </a:lnTo>
              <a:lnTo>
                <a:pt x="224224" y="36436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F695D0-646F-4B24-AC9E-B3A55E66F15D}">
      <dsp:nvSpPr>
        <dsp:cNvPr id="0" name=""/>
        <dsp:cNvSpPr/>
      </dsp:nvSpPr>
      <dsp:spPr>
        <a:xfrm>
          <a:off x="2040723" y="4205839"/>
          <a:ext cx="1793795" cy="1121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/>
            <a:t>آراء الفقهاء لا تخرج الى التطبيق العملي </a:t>
          </a:r>
          <a:endParaRPr lang="ar-IQ" sz="2300" kern="1200" dirty="0"/>
        </a:p>
      </dsp:txBody>
      <dsp:txXfrm>
        <a:off x="2073560" y="4238676"/>
        <a:ext cx="1728121" cy="1055448"/>
      </dsp:txXfrm>
    </dsp:sp>
    <dsp:sp modelId="{FBE40DEB-9E65-45EC-BDD0-91DBFD2BF07E}">
      <dsp:nvSpPr>
        <dsp:cNvPr id="0" name=""/>
        <dsp:cNvSpPr/>
      </dsp:nvSpPr>
      <dsp:spPr>
        <a:xfrm>
          <a:off x="4395080" y="1630"/>
          <a:ext cx="2242244" cy="11211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6500" kern="1200" dirty="0" smtClean="0"/>
            <a:t>القضاء </a:t>
          </a:r>
          <a:endParaRPr lang="ar-IQ" sz="6500" kern="1200" dirty="0"/>
        </a:p>
      </dsp:txBody>
      <dsp:txXfrm>
        <a:off x="4427917" y="34467"/>
        <a:ext cx="2176570" cy="1055448"/>
      </dsp:txXfrm>
    </dsp:sp>
    <dsp:sp modelId="{0198D9F8-4A2D-4433-9769-0FD7F986C030}">
      <dsp:nvSpPr>
        <dsp:cNvPr id="0" name=""/>
        <dsp:cNvSpPr/>
      </dsp:nvSpPr>
      <dsp:spPr>
        <a:xfrm>
          <a:off x="4619305" y="1122752"/>
          <a:ext cx="224224" cy="840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40841"/>
              </a:lnTo>
              <a:lnTo>
                <a:pt x="224224" y="8408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AD9745-DB05-4E2D-81FE-C2561F69B380}">
      <dsp:nvSpPr>
        <dsp:cNvPr id="0" name=""/>
        <dsp:cNvSpPr/>
      </dsp:nvSpPr>
      <dsp:spPr>
        <a:xfrm>
          <a:off x="4843529" y="1403033"/>
          <a:ext cx="1793795" cy="1121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/>
            <a:t>يمثل الجانب العملي </a:t>
          </a:r>
          <a:endParaRPr lang="ar-IQ" sz="2300" kern="1200" dirty="0"/>
        </a:p>
      </dsp:txBody>
      <dsp:txXfrm>
        <a:off x="4876366" y="1435870"/>
        <a:ext cx="1728121" cy="1055448"/>
      </dsp:txXfrm>
    </dsp:sp>
    <dsp:sp modelId="{B56725A6-ADE9-433C-8287-1D33B400BBE5}">
      <dsp:nvSpPr>
        <dsp:cNvPr id="0" name=""/>
        <dsp:cNvSpPr/>
      </dsp:nvSpPr>
      <dsp:spPr>
        <a:xfrm>
          <a:off x="4619305" y="1122752"/>
          <a:ext cx="224224" cy="2242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2244"/>
              </a:lnTo>
              <a:lnTo>
                <a:pt x="224224" y="22422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CBA205-B9D2-4015-8CE3-416B169E0879}">
      <dsp:nvSpPr>
        <dsp:cNvPr id="0" name=""/>
        <dsp:cNvSpPr/>
      </dsp:nvSpPr>
      <dsp:spPr>
        <a:xfrm>
          <a:off x="4843529" y="2804436"/>
          <a:ext cx="1793795" cy="1121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/>
            <a:t>يتميز بطابعه الواقعي </a:t>
          </a:r>
          <a:endParaRPr lang="ar-IQ" sz="2300" kern="1200" dirty="0"/>
        </a:p>
      </dsp:txBody>
      <dsp:txXfrm>
        <a:off x="4876366" y="2837273"/>
        <a:ext cx="1728121" cy="1055448"/>
      </dsp:txXfrm>
    </dsp:sp>
    <dsp:sp modelId="{29B75584-A7A1-4D1D-BB8C-24D7284AC51B}">
      <dsp:nvSpPr>
        <dsp:cNvPr id="0" name=""/>
        <dsp:cNvSpPr/>
      </dsp:nvSpPr>
      <dsp:spPr>
        <a:xfrm>
          <a:off x="4619305" y="1122752"/>
          <a:ext cx="224224" cy="36436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3647"/>
              </a:lnTo>
              <a:lnTo>
                <a:pt x="224224" y="36436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AB80E-B9DC-4D5D-A14F-F0ABD90E22FF}">
      <dsp:nvSpPr>
        <dsp:cNvPr id="0" name=""/>
        <dsp:cNvSpPr/>
      </dsp:nvSpPr>
      <dsp:spPr>
        <a:xfrm>
          <a:off x="4843529" y="4205839"/>
          <a:ext cx="1793795" cy="1121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300" kern="1200" dirty="0" smtClean="0"/>
            <a:t>المحاكم اقدر على تطبيق القانون و تفسيره من الفقهاء </a:t>
          </a:r>
          <a:endParaRPr lang="ar-IQ" sz="2300" kern="1200" dirty="0"/>
        </a:p>
      </dsp:txBody>
      <dsp:txXfrm>
        <a:off x="4876366" y="4238676"/>
        <a:ext cx="1728121" cy="1055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4B1-5991-4269-B47A-D4C08EB1006B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EBE-C757-4732-8A4D-C5C6AAC456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7747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4B1-5991-4269-B47A-D4C08EB1006B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EBE-C757-4732-8A4D-C5C6AAC456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999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4B1-5991-4269-B47A-D4C08EB1006B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EBE-C757-4732-8A4D-C5C6AAC456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4921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4B1-5991-4269-B47A-D4C08EB1006B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EBE-C757-4732-8A4D-C5C6AAC456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217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4B1-5991-4269-B47A-D4C08EB1006B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EBE-C757-4732-8A4D-C5C6AAC456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43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4B1-5991-4269-B47A-D4C08EB1006B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EBE-C757-4732-8A4D-C5C6AAC456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126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4B1-5991-4269-B47A-D4C08EB1006B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EBE-C757-4732-8A4D-C5C6AAC456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892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4B1-5991-4269-B47A-D4C08EB1006B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EBE-C757-4732-8A4D-C5C6AAC456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3037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4B1-5991-4269-B47A-D4C08EB1006B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EBE-C757-4732-8A4D-C5C6AAC456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563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4B1-5991-4269-B47A-D4C08EB1006B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EBE-C757-4732-8A4D-C5C6AAC456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497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834B1-5991-4269-B47A-D4C08EB1006B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C8EBE-C757-4732-8A4D-C5C6AAC456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061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834B1-5991-4269-B47A-D4C08EB1006B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C8EBE-C757-4732-8A4D-C5C6AAC456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64727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3744415"/>
          </a:xfrm>
        </p:spPr>
        <p:txBody>
          <a:bodyPr>
            <a:normAutofit/>
          </a:bodyPr>
          <a:lstStyle/>
          <a:p>
            <a:r>
              <a:rPr lang="ar-IQ" dirty="0" smtClean="0"/>
              <a:t>المصادر الرسمية الاحتياطية و المصادر التفسيرية للقانون </a:t>
            </a:r>
            <a:br>
              <a:rPr lang="ar-IQ" dirty="0" smtClean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5846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ar-IQ" dirty="0" smtClean="0"/>
              <a:t>المصادر الرسمية الاحتياطية للقانون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الشريعة الإسلامية : وفق ما نصت عليه الفقرة الثانية من المادة الأولى من القانون المدني ، ان الشريعة الإسلامية تعتبر المصدر الثالث الرسمي للقانون المدني بعد العرف . </a:t>
            </a:r>
          </a:p>
          <a:p>
            <a:pPr marL="0" indent="0">
              <a:buNone/>
            </a:pPr>
            <a:r>
              <a:rPr lang="ar-IQ" dirty="0" smtClean="0"/>
              <a:t>و يقتصر اثر الشريعة الإسلامية في الحياة القانونية في العراق على حقلين من حقول القانون هما : الأحوال الشخصية ، و الأحوال العينية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41666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قواعد العدالة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اما قواعد العدالة ( هي مجموعة من القواعد تصدر عن مثل عليا يستهدف خير الإنسانية و المجتمع بما يملأ النفوس من شعور </a:t>
            </a:r>
            <a:r>
              <a:rPr lang="ar-IQ" dirty="0" err="1" smtClean="0"/>
              <a:t>بالانصاف</a:t>
            </a:r>
            <a:r>
              <a:rPr lang="ar-IQ" dirty="0" smtClean="0"/>
              <a:t> و ما يوحي به من حلول منصفة ) </a:t>
            </a:r>
          </a:p>
          <a:p>
            <a:pPr marL="0" indent="0">
              <a:buNone/>
            </a:pPr>
            <a:r>
              <a:rPr lang="ar-IQ" dirty="0" smtClean="0"/>
              <a:t>و تعتبر قواعد العدالة المصدر الرابع بعد الشريعة الإسلامية </a:t>
            </a:r>
          </a:p>
          <a:p>
            <a:pPr marL="0" indent="0">
              <a:buNone/>
            </a:pPr>
            <a:r>
              <a:rPr lang="ar-IQ" dirty="0" smtClean="0"/>
              <a:t>و هذه القواعد تلهم المشرع طائفة من احكام ما يسنه من قواعد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03604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المصادر التفسيرية للقانون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الفقرة الثالثة من المادة الأول من القانون المدني العراقي قد اشارت الى المصادر التفسيرية للقانون فقد نصت على </a:t>
            </a:r>
          </a:p>
          <a:p>
            <a:pPr marL="0" indent="0">
              <a:buNone/>
            </a:pPr>
            <a:r>
              <a:rPr lang="ar-IQ" dirty="0" smtClean="0"/>
              <a:t>(( و تسترشد المحاكم في كل ذلك بالأحكام التي اقرها القضاء و الفقه في العراق ثم في البلاد الأخرى التي تتقارب قوانينها مع القوانين العراقية )) </a:t>
            </a:r>
          </a:p>
          <a:p>
            <a:pPr marL="0" indent="0">
              <a:buNone/>
            </a:pPr>
            <a:r>
              <a:rPr lang="ar-IQ" dirty="0" smtClean="0"/>
              <a:t>ومن خلال هذا النص ان المصادر التفسيرية هي القضاء و الفقه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75942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/>
          <a:lstStyle/>
          <a:p>
            <a:r>
              <a:rPr lang="ar-IQ" dirty="0" smtClean="0"/>
              <a:t>الفرق بين القضاء و الفقه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467829"/>
              </p:ext>
            </p:extLst>
          </p:nvPr>
        </p:nvGraphicFramePr>
        <p:xfrm>
          <a:off x="457200" y="1196752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669865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209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نسق Office</vt:lpstr>
      <vt:lpstr>المصادر الرسمية الاحتياطية و المصادر التفسيرية للقانون  </vt:lpstr>
      <vt:lpstr>المصادر الرسمية الاحتياطية للقانون </vt:lpstr>
      <vt:lpstr>قواعد العدالة </vt:lpstr>
      <vt:lpstr>المصادر التفسيرية للقانون </vt:lpstr>
      <vt:lpstr>الفرق بين القضاء و الفقه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المصادر الرسمية الاحتياطية و المصادر التفسيرية للقانون</dc:title>
  <dc:creator>Windows User</dc:creator>
  <cp:lastModifiedBy>Maher</cp:lastModifiedBy>
  <cp:revision>15</cp:revision>
  <dcterms:created xsi:type="dcterms:W3CDTF">2019-07-30T14:28:32Z</dcterms:created>
  <dcterms:modified xsi:type="dcterms:W3CDTF">2019-09-01T09:40:39Z</dcterms:modified>
</cp:coreProperties>
</file>