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29" d="100"/>
          <a:sy n="29" d="100"/>
        </p:scale>
        <p:origin x="-5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3069-1FEE-4CF4-AA00-465EA452C2D5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7407-DD71-4A60-BA3F-E69D82F5AD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491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3069-1FEE-4CF4-AA00-465EA452C2D5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7407-DD71-4A60-BA3F-E69D82F5AD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8503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3069-1FEE-4CF4-AA00-465EA452C2D5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7407-DD71-4A60-BA3F-E69D82F5AD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779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3069-1FEE-4CF4-AA00-465EA452C2D5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7407-DD71-4A60-BA3F-E69D82F5AD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441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3069-1FEE-4CF4-AA00-465EA452C2D5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7407-DD71-4A60-BA3F-E69D82F5AD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290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3069-1FEE-4CF4-AA00-465EA452C2D5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7407-DD71-4A60-BA3F-E69D82F5AD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133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3069-1FEE-4CF4-AA00-465EA452C2D5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7407-DD71-4A60-BA3F-E69D82F5AD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3984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3069-1FEE-4CF4-AA00-465EA452C2D5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7407-DD71-4A60-BA3F-E69D82F5AD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6701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3069-1FEE-4CF4-AA00-465EA452C2D5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7407-DD71-4A60-BA3F-E69D82F5AD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1390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3069-1FEE-4CF4-AA00-465EA452C2D5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7407-DD71-4A60-BA3F-E69D82F5AD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8333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3069-1FEE-4CF4-AA00-465EA452C2D5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7407-DD71-4A60-BA3F-E69D82F5AD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167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83069-1FEE-4CF4-AA00-465EA452C2D5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E7407-DD71-4A60-BA3F-E69D82F5AD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102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الفصل الثاني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خصائص القاعدة القانونية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582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تعريف القاعدة القانونية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وفق ما اوضحناه مسبقاً في تعريف القانون بمعناه العام نجد ان فكرة القانون تقوم على اساسين :</a:t>
            </a:r>
          </a:p>
          <a:p>
            <a:pPr marL="0" indent="0">
              <a:buNone/>
            </a:pPr>
            <a:r>
              <a:rPr lang="ar-IQ" dirty="0" smtClean="0"/>
              <a:t>أولهما : التلازم بين القانون و المجتمع ، حيق قواعده قواعد سلوك اجتماعية عامة و مجردة و منظمة </a:t>
            </a:r>
          </a:p>
          <a:p>
            <a:pPr marL="0" indent="0">
              <a:buNone/>
            </a:pPr>
            <a:r>
              <a:rPr lang="ar-IQ" dirty="0" smtClean="0"/>
              <a:t>ثانيهما : التلازم بين القانون و بين الجزاء ، من حيث الخضوع لقواعده و تفرض السلطة العامة جزاء لمن يخالفها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88186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ar-IQ" dirty="0"/>
              <a:t>تعريف القاعدة القانونية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وفق الاساسين لفكرة القانون المار ذكرهما فأن القاعدة القانونية هي : </a:t>
            </a:r>
          </a:p>
          <a:p>
            <a:pPr marL="0" indent="0">
              <a:buNone/>
            </a:pPr>
            <a:r>
              <a:rPr lang="ar-IQ" dirty="0" smtClean="0"/>
              <a:t>قاعدة سلوك اجتماعية عامة مجردة ملزمة تنظم الروابط بين الأشخاص في المجتمع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42493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خصائص القاعدة القانونية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نستخلص من تعريف القاعدة القانونية، بأن للقاعدة القانونية خصائص هي : </a:t>
            </a:r>
          </a:p>
          <a:p>
            <a:r>
              <a:rPr lang="ar-IQ" dirty="0" smtClean="0"/>
              <a:t>قاعدة سلوك اجتماعية </a:t>
            </a:r>
          </a:p>
          <a:p>
            <a:r>
              <a:rPr lang="ar-IQ" dirty="0" smtClean="0"/>
              <a:t>قاعدة عامة مجردة </a:t>
            </a:r>
          </a:p>
          <a:p>
            <a:r>
              <a:rPr lang="ar-IQ" dirty="0" smtClean="0"/>
              <a:t>تتوجه بخطابها الى الأشخاص في المجتمع </a:t>
            </a:r>
          </a:p>
          <a:p>
            <a:r>
              <a:rPr lang="ar-IQ" dirty="0" smtClean="0"/>
              <a:t>قاعدة ملزمة ومقترنة بجزاء مادي تفرضه السلطة العامة على من يخالفها 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6269190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128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نسق Office</vt:lpstr>
      <vt:lpstr>الفصل الثاني </vt:lpstr>
      <vt:lpstr>تعريف القاعدة القانونية </vt:lpstr>
      <vt:lpstr>تعريف القاعدة القانونية </vt:lpstr>
      <vt:lpstr>خصائص القاعدة القانونية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الثاني</dc:title>
  <dc:creator>Windows User</dc:creator>
  <cp:lastModifiedBy>Maher</cp:lastModifiedBy>
  <cp:revision>8</cp:revision>
  <dcterms:created xsi:type="dcterms:W3CDTF">2019-07-03T19:06:08Z</dcterms:created>
  <dcterms:modified xsi:type="dcterms:W3CDTF">2019-09-01T09:58:04Z</dcterms:modified>
</cp:coreProperties>
</file>