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90C4-B53A-4CEA-8A1D-DE7D22C74BB4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511C-FF42-4F4D-A026-7973B428AD83}" type="slidenum">
              <a:rPr lang="ar-IQ" smtClean="0"/>
              <a:t>‹#›</a:t>
            </a:fld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90C4-B53A-4CEA-8A1D-DE7D22C74BB4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511C-FF42-4F4D-A026-7973B428AD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90C4-B53A-4CEA-8A1D-DE7D22C74BB4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511C-FF42-4F4D-A026-7973B428AD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90C4-B53A-4CEA-8A1D-DE7D22C74BB4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511C-FF42-4F4D-A026-7973B428AD83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90C4-B53A-4CEA-8A1D-DE7D22C74BB4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511C-FF42-4F4D-A026-7973B428AD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90C4-B53A-4CEA-8A1D-DE7D22C74BB4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511C-FF42-4F4D-A026-7973B428AD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90C4-B53A-4CEA-8A1D-DE7D22C74BB4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511C-FF42-4F4D-A026-7973B428AD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90C4-B53A-4CEA-8A1D-DE7D22C74BB4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511C-FF42-4F4D-A026-7973B428AD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90C4-B53A-4CEA-8A1D-DE7D22C74BB4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511C-FF42-4F4D-A026-7973B428AD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90C4-B53A-4CEA-8A1D-DE7D22C74BB4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511C-FF42-4F4D-A026-7973B428AD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90C4-B53A-4CEA-8A1D-DE7D22C74BB4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511C-FF42-4F4D-A026-7973B428AD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3A390C4-B53A-4CEA-8A1D-DE7D22C74BB4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FF7511C-FF42-4F4D-A026-7973B428AD83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7920880" cy="4392488"/>
          </a:xfrm>
        </p:spPr>
        <p:txBody>
          <a:bodyPr>
            <a:normAutofit lnSpcReduction="10000"/>
          </a:bodyPr>
          <a:lstStyle/>
          <a:p>
            <a:r>
              <a:rPr lang="ar-IQ" b="1" dirty="0"/>
              <a:t>العقد</a:t>
            </a:r>
            <a:endParaRPr lang="en-US" dirty="0"/>
          </a:p>
          <a:p>
            <a:pPr lvl="0"/>
            <a:r>
              <a:rPr lang="ar-IQ" dirty="0"/>
              <a:t>تعريف العقد</a:t>
            </a:r>
            <a:endParaRPr lang="en-US" dirty="0"/>
          </a:p>
          <a:p>
            <a:pPr lvl="0"/>
            <a:r>
              <a:rPr lang="ar-IQ" dirty="0"/>
              <a:t>تحديد منطقة العقد</a:t>
            </a:r>
            <a:endParaRPr lang="en-US" dirty="0"/>
          </a:p>
          <a:p>
            <a:pPr lvl="0"/>
            <a:r>
              <a:rPr lang="ar-IQ" dirty="0"/>
              <a:t>مبدأ سلطان الارادة </a:t>
            </a:r>
            <a:endParaRPr lang="en-US" dirty="0"/>
          </a:p>
          <a:p>
            <a:pPr lvl="0"/>
            <a:r>
              <a:rPr lang="ar-IQ" dirty="0"/>
              <a:t>نتائج تطبيق هذا المبدأ</a:t>
            </a:r>
            <a:endParaRPr lang="en-US" dirty="0"/>
          </a:p>
          <a:p>
            <a:pPr lvl="0"/>
            <a:r>
              <a:rPr lang="ar-IQ" dirty="0"/>
              <a:t>نقد مبدأ سلطان الإرادة</a:t>
            </a:r>
            <a:endParaRPr lang="en-US" dirty="0"/>
          </a:p>
          <a:p>
            <a:pPr lvl="0"/>
            <a:r>
              <a:rPr lang="ar-IQ" dirty="0"/>
              <a:t>أنواع العقود</a:t>
            </a:r>
            <a:endParaRPr lang="en-US" dirty="0"/>
          </a:p>
          <a:p>
            <a:pPr lvl="0"/>
            <a:r>
              <a:rPr lang="ar-IQ" dirty="0"/>
              <a:t>العقد الرضائي والشكلي والعيني</a:t>
            </a:r>
            <a:endParaRPr lang="en-US" dirty="0"/>
          </a:p>
          <a:p>
            <a:pPr lvl="0"/>
            <a:r>
              <a:rPr lang="ar-IQ" dirty="0"/>
              <a:t>العقد الملزم للجانبين والعقد الملزم لجانب واحد</a:t>
            </a:r>
            <a:endParaRPr lang="en-US" dirty="0"/>
          </a:p>
          <a:p>
            <a:pPr lvl="0"/>
            <a:r>
              <a:rPr lang="ar-IQ" dirty="0"/>
              <a:t>عقد المعاوضة وعقد التبرع</a:t>
            </a:r>
            <a:endParaRPr lang="en-US" dirty="0"/>
          </a:p>
          <a:p>
            <a:pPr lvl="0"/>
            <a:r>
              <a:rPr lang="ar-IQ" dirty="0"/>
              <a:t>العقد المحدد والعقد الاحتمالي</a:t>
            </a:r>
            <a:endParaRPr lang="en-US" dirty="0"/>
          </a:p>
          <a:p>
            <a:pPr lvl="0"/>
            <a:r>
              <a:rPr lang="ar-IQ" dirty="0"/>
              <a:t>العقد الفوري والعقد المستمر</a:t>
            </a:r>
            <a:endParaRPr lang="en-US" dirty="0"/>
          </a:p>
          <a:p>
            <a:endParaRPr lang="ar-IQ" dirty="0"/>
          </a:p>
        </p:txBody>
      </p:sp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ar-IQ" smtClean="0"/>
              <a:t>العقــــــــــــــــــــــــــــــــــــــــــد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95878699"/>
      </p:ext>
    </p:extLst>
  </p:cSld>
  <p:clrMapOvr>
    <a:masterClrMapping/>
  </p:clrMapOvr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</TotalTime>
  <Words>43</Words>
  <Application>Microsoft Office PowerPoint</Application>
  <PresentationFormat>عرض على الشاشة (3:4)‏</PresentationFormat>
  <Paragraphs>13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أفق</vt:lpstr>
      <vt:lpstr>العقــــــــــــــــــــــــــــــــــــــــــد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العقــــــــــــــــــــــــــــــــــــــــــد</dc:title>
  <dc:creator>skype</dc:creator>
  <cp:lastModifiedBy>skype</cp:lastModifiedBy>
  <cp:revision>1</cp:revision>
  <dcterms:created xsi:type="dcterms:W3CDTF">2019-12-08T15:26:54Z</dcterms:created>
  <dcterms:modified xsi:type="dcterms:W3CDTF">2019-12-08T15:33:04Z</dcterms:modified>
</cp:coreProperties>
</file>