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14C8BD-DE80-4521-A9D6-B157DEFE970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59CA2-40DA-4E7E-BF98-CA39AC71AE10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080120"/>
          </a:xfrm>
        </p:spPr>
        <p:txBody>
          <a:bodyPr/>
          <a:lstStyle/>
          <a:p>
            <a:r>
              <a:rPr lang="ar-IQ" dirty="0" smtClean="0"/>
              <a:t>           تطابق الإرادتين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484784"/>
            <a:ext cx="7854696" cy="4608512"/>
          </a:xfrm>
        </p:spPr>
        <p:txBody>
          <a:bodyPr/>
          <a:lstStyle/>
          <a:p>
            <a:r>
              <a:rPr lang="ar-IQ" b="1" dirty="0"/>
              <a:t>2- تطابق الارادتين</a:t>
            </a:r>
            <a:endParaRPr lang="en-US" dirty="0"/>
          </a:p>
          <a:p>
            <a:pPr lvl="0"/>
            <a:r>
              <a:rPr lang="ar-IQ" dirty="0"/>
              <a:t>الايجاب</a:t>
            </a:r>
            <a:endParaRPr lang="en-US" dirty="0"/>
          </a:p>
          <a:p>
            <a:pPr lvl="0"/>
            <a:r>
              <a:rPr lang="ar-IQ" dirty="0"/>
              <a:t>الايجاب في عقود المزاد</a:t>
            </a:r>
            <a:endParaRPr lang="en-US" dirty="0"/>
          </a:p>
          <a:p>
            <a:pPr lvl="0"/>
            <a:r>
              <a:rPr lang="ar-IQ" dirty="0"/>
              <a:t>القوة الملزمة </a:t>
            </a:r>
            <a:r>
              <a:rPr lang="ar-IQ" dirty="0" err="1"/>
              <a:t>للايجاب</a:t>
            </a:r>
            <a:endParaRPr lang="en-US" dirty="0"/>
          </a:p>
          <a:p>
            <a:pPr lvl="0"/>
            <a:r>
              <a:rPr lang="ar-IQ" dirty="0"/>
              <a:t>سقوط الايجاب</a:t>
            </a:r>
            <a:endParaRPr lang="en-US" dirty="0"/>
          </a:p>
          <a:p>
            <a:pPr lvl="0"/>
            <a:r>
              <a:rPr lang="ar-IQ" dirty="0"/>
              <a:t>الايجاب القائم</a:t>
            </a:r>
            <a:endParaRPr lang="en-US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3128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18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           تطابق الإرادتين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تطابق الإرادتين</dc:title>
  <dc:creator>skype</dc:creator>
  <cp:lastModifiedBy>skype</cp:lastModifiedBy>
  <cp:revision>1</cp:revision>
  <dcterms:created xsi:type="dcterms:W3CDTF">2019-12-08T15:35:07Z</dcterms:created>
  <dcterms:modified xsi:type="dcterms:W3CDTF">2019-12-08T15:37:15Z</dcterms:modified>
</cp:coreProperties>
</file>