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860AE5-4CA7-4CB5-AE5E-9F24638A83E6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017DEA-4F5D-494B-99B6-9E742ED35BE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362200" y="332656"/>
            <a:ext cx="6477000" cy="936104"/>
          </a:xfrm>
        </p:spPr>
        <p:txBody>
          <a:bodyPr/>
          <a:lstStyle/>
          <a:p>
            <a:r>
              <a:rPr lang="ar-IQ" dirty="0" smtClean="0"/>
              <a:t>التراضي  </a:t>
            </a:r>
            <a:r>
              <a:rPr lang="ar-IQ" smtClean="0"/>
              <a:t>( توافق </a:t>
            </a:r>
            <a:r>
              <a:rPr lang="ar-IQ" smtClean="0"/>
              <a:t>الارادتين) 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8096200" cy="4963021"/>
          </a:xfrm>
        </p:spPr>
        <p:txBody>
          <a:bodyPr>
            <a:normAutofit/>
          </a:bodyPr>
          <a:lstStyle/>
          <a:p>
            <a:r>
              <a:rPr lang="ar-IQ" b="1" dirty="0"/>
              <a:t>أركان العقد</a:t>
            </a:r>
            <a:endParaRPr lang="en-US" dirty="0"/>
          </a:p>
          <a:p>
            <a:r>
              <a:rPr lang="ar-IQ" dirty="0"/>
              <a:t>الركن الأول: التراضي ويوجد بوجود ارادتين متوافقتين</a:t>
            </a:r>
            <a:endParaRPr lang="en-US" dirty="0"/>
          </a:p>
          <a:p>
            <a:pPr lvl="0"/>
            <a:r>
              <a:rPr lang="ar-IQ" dirty="0"/>
              <a:t>وجود التراضي ويتطلب البحث في المسائل الاربعة الآتية:</a:t>
            </a:r>
            <a:endParaRPr lang="en-US" dirty="0"/>
          </a:p>
          <a:p>
            <a:pPr lvl="0"/>
            <a:r>
              <a:rPr lang="ar-IQ" dirty="0"/>
              <a:t>وجود الارادة والتعبير عنها</a:t>
            </a:r>
            <a:endParaRPr lang="en-US" dirty="0"/>
          </a:p>
          <a:p>
            <a:pPr lvl="0"/>
            <a:r>
              <a:rPr lang="ar-IQ" dirty="0"/>
              <a:t>تطابق الارادتين</a:t>
            </a:r>
            <a:endParaRPr lang="en-US" dirty="0"/>
          </a:p>
          <a:p>
            <a:pPr lvl="0"/>
            <a:r>
              <a:rPr lang="ar-IQ" dirty="0"/>
              <a:t>الوعد بالتعاقد والعربون</a:t>
            </a:r>
            <a:endParaRPr lang="en-US" dirty="0"/>
          </a:p>
          <a:p>
            <a:pPr lvl="0"/>
            <a:r>
              <a:rPr lang="ar-IQ" dirty="0"/>
              <a:t>النيابة في التعاقد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 smtClean="0"/>
              <a:t>أهلية </a:t>
            </a:r>
            <a:r>
              <a:rPr lang="ar-IQ" dirty="0"/>
              <a:t>في قيام التعبير عن الإرادة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6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362200" y="620688"/>
            <a:ext cx="6477000" cy="1152128"/>
          </a:xfrm>
        </p:spPr>
        <p:txBody>
          <a:bodyPr/>
          <a:lstStyle/>
          <a:p>
            <a:r>
              <a:rPr lang="ar-IQ" smtClean="0"/>
              <a:t>تطابق الإرادتين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384232" cy="4530973"/>
          </a:xfrm>
        </p:spPr>
        <p:txBody>
          <a:bodyPr/>
          <a:lstStyle/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وفيما يتعلق بالمسألة الأولى نقف عند</a:t>
            </a:r>
            <a:endParaRPr lang="en-US" dirty="0"/>
          </a:p>
          <a:p>
            <a:pPr lvl="0"/>
            <a:r>
              <a:rPr lang="ar-IQ" dirty="0"/>
              <a:t>وجود الإرادة</a:t>
            </a:r>
            <a:endParaRPr lang="en-US" dirty="0"/>
          </a:p>
          <a:p>
            <a:pPr lvl="0"/>
            <a:r>
              <a:rPr lang="ar-IQ" dirty="0"/>
              <a:t>التعبير عن الإرادة</a:t>
            </a:r>
            <a:endParaRPr lang="en-US" dirty="0"/>
          </a:p>
          <a:p>
            <a:pPr lvl="0"/>
            <a:r>
              <a:rPr lang="ar-IQ" dirty="0"/>
              <a:t>الإرادة الظاهرة والإرادة الباطنة</a:t>
            </a:r>
            <a:endParaRPr lang="en-US" dirty="0"/>
          </a:p>
          <a:p>
            <a:pPr lvl="0"/>
            <a:r>
              <a:rPr lang="ar-IQ" dirty="0"/>
              <a:t>متى ينتج التعبير عن الإرادة أثره</a:t>
            </a:r>
            <a:endParaRPr lang="en-US" dirty="0"/>
          </a:p>
          <a:p>
            <a:pPr lvl="0"/>
            <a:r>
              <a:rPr lang="ar-IQ" dirty="0"/>
              <a:t>أثر الموت أو فقد ال</a:t>
            </a:r>
          </a:p>
        </p:txBody>
      </p:sp>
    </p:spTree>
    <p:extLst>
      <p:ext uri="{BB962C8B-B14F-4D97-AF65-F5344CB8AC3E}">
        <p14:creationId xmlns:p14="http://schemas.microsoft.com/office/powerpoint/2010/main" val="788125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</TotalTime>
  <Words>38</Words>
  <Application>Microsoft Office PowerPoint</Application>
  <PresentationFormat>عرض على الشاشة (3:4)‏</PresentationFormat>
  <Paragraphs>18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ألوان متوسطة</vt:lpstr>
      <vt:lpstr>التراضي  ( توافق الارادتين)  </vt:lpstr>
      <vt:lpstr>تطابق الإرادتين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تطابق الارادتين </dc:title>
  <dc:creator>skype</dc:creator>
  <cp:lastModifiedBy>skype</cp:lastModifiedBy>
  <cp:revision>2</cp:revision>
  <dcterms:created xsi:type="dcterms:W3CDTF">2019-12-08T15:39:24Z</dcterms:created>
  <dcterms:modified xsi:type="dcterms:W3CDTF">2019-12-08T15:43:39Z</dcterms:modified>
</cp:coreProperties>
</file>