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F0EA45A-2B43-49C1-808D-E2534095C7C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66C9728-386C-4ADB-B461-04BD309A922F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A45A-2B43-49C1-808D-E2534095C7C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C9728-386C-4ADB-B461-04BD309A922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A45A-2B43-49C1-808D-E2534095C7C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C9728-386C-4ADB-B461-04BD309A922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A45A-2B43-49C1-808D-E2534095C7C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C9728-386C-4ADB-B461-04BD309A922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A45A-2B43-49C1-808D-E2534095C7C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C9728-386C-4ADB-B461-04BD309A922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A45A-2B43-49C1-808D-E2534095C7C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C9728-386C-4ADB-B461-04BD309A922F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A45A-2B43-49C1-808D-E2534095C7C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C9728-386C-4ADB-B461-04BD309A922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A45A-2B43-49C1-808D-E2534095C7C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C9728-386C-4ADB-B461-04BD309A922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A45A-2B43-49C1-808D-E2534095C7C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C9728-386C-4ADB-B461-04BD309A922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A45A-2B43-49C1-808D-E2534095C7C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C9728-386C-4ADB-B461-04BD309A922F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A45A-2B43-49C1-808D-E2534095C7C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C9728-386C-4ADB-B461-04BD309A922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F0EA45A-2B43-49C1-808D-E2534095C7C3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66C9728-386C-4ADB-B461-04BD309A922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733365" y="-459432"/>
            <a:ext cx="3313355" cy="1296144"/>
          </a:xfrm>
        </p:spPr>
        <p:txBody>
          <a:bodyPr/>
          <a:lstStyle/>
          <a:p>
            <a:r>
              <a:rPr lang="ar-IQ" dirty="0" smtClean="0"/>
              <a:t>القبول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347863" y="2276872"/>
            <a:ext cx="4695305" cy="4032448"/>
          </a:xfrm>
        </p:spPr>
        <p:txBody>
          <a:bodyPr/>
          <a:lstStyle/>
          <a:p>
            <a:pPr marL="342900" lvl="0" indent="-342900" algn="r">
              <a:lnSpc>
                <a:spcPct val="115000"/>
              </a:lnSpc>
              <a:buFont typeface="Symbol"/>
              <a:buChar char=""/>
            </a:pPr>
            <a:r>
              <a:rPr lang="ar-IQ" b="1" dirty="0">
                <a:latin typeface="Calibri"/>
                <a:ea typeface="Calibri"/>
                <a:cs typeface="Arial"/>
              </a:rPr>
              <a:t>القبول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342900" lvl="0" indent="-342900" algn="r">
              <a:lnSpc>
                <a:spcPct val="115000"/>
              </a:lnSpc>
              <a:buFont typeface="Symbol"/>
              <a:buChar char=""/>
            </a:pPr>
            <a:r>
              <a:rPr lang="ar-IQ" dirty="0">
                <a:latin typeface="Calibri"/>
                <a:ea typeface="Calibri"/>
                <a:cs typeface="Arial"/>
              </a:rPr>
              <a:t>حرية القبول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342900" lvl="0" indent="-342900" algn="r">
              <a:lnSpc>
                <a:spcPct val="115000"/>
              </a:lnSpc>
              <a:buFont typeface="Symbol"/>
              <a:buChar char=""/>
            </a:pPr>
            <a:r>
              <a:rPr lang="ar-IQ" dirty="0">
                <a:latin typeface="Calibri"/>
                <a:ea typeface="Calibri"/>
                <a:cs typeface="Arial"/>
              </a:rPr>
              <a:t>حالات خاصة للقبول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342900" lvl="0" indent="-342900" algn="r">
              <a:lnSpc>
                <a:spcPct val="115000"/>
              </a:lnSpc>
              <a:buFont typeface="Symbol"/>
              <a:buChar char=""/>
            </a:pPr>
            <a:r>
              <a:rPr lang="ar-IQ" dirty="0">
                <a:latin typeface="Calibri"/>
                <a:ea typeface="Calibri"/>
                <a:cs typeface="Arial"/>
              </a:rPr>
              <a:t>القبول في عقود الاذعان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342900" lvl="0" indent="-342900" algn="r">
              <a:lnSpc>
                <a:spcPct val="115000"/>
              </a:lnSpc>
              <a:buFont typeface="Symbol"/>
              <a:buChar char=""/>
            </a:pPr>
            <a:r>
              <a:rPr lang="ar-IQ" dirty="0">
                <a:latin typeface="Calibri"/>
                <a:ea typeface="Calibri"/>
                <a:cs typeface="Arial"/>
              </a:rPr>
              <a:t>اقتران الايجاب بالقبول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342900" lvl="0" indent="-342900" algn="r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ar-IQ" dirty="0">
                <a:latin typeface="Calibri"/>
                <a:ea typeface="Calibri"/>
                <a:cs typeface="Arial"/>
              </a:rPr>
              <a:t>التعاقد بين غائبين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79715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</TotalTime>
  <Words>17</Words>
  <Application>Microsoft Office PowerPoint</Application>
  <PresentationFormat>عرض على الشاشة (3:4)‏</PresentationFormat>
  <Paragraphs>7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أوستن</vt:lpstr>
      <vt:lpstr>القبول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القبول </dc:title>
  <dc:creator>skype</dc:creator>
  <cp:lastModifiedBy>skype</cp:lastModifiedBy>
  <cp:revision>1</cp:revision>
  <dcterms:created xsi:type="dcterms:W3CDTF">2019-12-08T15:45:16Z</dcterms:created>
  <dcterms:modified xsi:type="dcterms:W3CDTF">2019-12-08T15:46:43Z</dcterms:modified>
</cp:coreProperties>
</file>