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8B4040-0FFD-433B-AA3D-F22449BF8EDF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1558E2-E68C-4231-941A-411B3465826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الوعــــــــــــــــد بالتعاقد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/>
              <a:t>3- الوعد بالتعاقد والعربون</a:t>
            </a:r>
            <a:endParaRPr lang="en-US" dirty="0"/>
          </a:p>
          <a:p>
            <a:pPr lvl="0"/>
            <a:r>
              <a:rPr lang="ar-IQ" dirty="0"/>
              <a:t>التعريف بالوعد بالتعاقد</a:t>
            </a:r>
            <a:endParaRPr lang="en-US" dirty="0"/>
          </a:p>
          <a:p>
            <a:pPr lvl="0"/>
            <a:r>
              <a:rPr lang="ar-IQ" dirty="0"/>
              <a:t>شروط الوعد بالتعاقد</a:t>
            </a:r>
            <a:endParaRPr lang="en-US" dirty="0"/>
          </a:p>
          <a:p>
            <a:pPr lvl="0"/>
            <a:r>
              <a:rPr lang="ar-IQ" dirty="0"/>
              <a:t>آثار الوعد بالتعاقد</a:t>
            </a:r>
            <a:endParaRPr lang="en-US" dirty="0"/>
          </a:p>
          <a:p>
            <a:pPr lvl="0"/>
            <a:r>
              <a:rPr lang="ar-IQ" dirty="0"/>
              <a:t>العربون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2935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16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حيوية</vt:lpstr>
      <vt:lpstr>الوعــــــــــــــــد بالتعاقد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الوعــــــــــــــــد بالتعاقد</dc:title>
  <dc:creator>skype</dc:creator>
  <cp:lastModifiedBy>skype</cp:lastModifiedBy>
  <cp:revision>1</cp:revision>
  <dcterms:created xsi:type="dcterms:W3CDTF">2019-12-08T15:47:24Z</dcterms:created>
  <dcterms:modified xsi:type="dcterms:W3CDTF">2019-12-08T15:54:37Z</dcterms:modified>
</cp:coreProperties>
</file>