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C57A-4B4E-460F-990A-6D72C2C2BA09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1A0C-840C-47E5-B65D-B87409E4DEF1}" type="slidenum">
              <a:rPr lang="ar-IQ" smtClean="0"/>
              <a:t>‹#›</a:t>
            </a:fld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C57A-4B4E-460F-990A-6D72C2C2BA09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1A0C-840C-47E5-B65D-B87409E4DEF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C57A-4B4E-460F-990A-6D72C2C2BA09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1A0C-840C-47E5-B65D-B87409E4DEF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C57A-4B4E-460F-990A-6D72C2C2BA09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1A0C-840C-47E5-B65D-B87409E4DEF1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C57A-4B4E-460F-990A-6D72C2C2BA09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1A0C-840C-47E5-B65D-B87409E4DEF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C57A-4B4E-460F-990A-6D72C2C2BA09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1A0C-840C-47E5-B65D-B87409E4DEF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C57A-4B4E-460F-990A-6D72C2C2BA09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1A0C-840C-47E5-B65D-B87409E4DEF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C57A-4B4E-460F-990A-6D72C2C2BA09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1A0C-840C-47E5-B65D-B87409E4DEF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C57A-4B4E-460F-990A-6D72C2C2BA09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1A0C-840C-47E5-B65D-B87409E4DEF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C57A-4B4E-460F-990A-6D72C2C2BA09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1A0C-840C-47E5-B65D-B87409E4DEF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C57A-4B4E-460F-990A-6D72C2C2BA09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1A0C-840C-47E5-B65D-B87409E4DEF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A1EC57A-4B4E-460F-990A-6D72C2C2BA09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41C1A0C-840C-47E5-B65D-B87409E4DEF1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2639144"/>
          </a:xfrm>
        </p:spPr>
        <p:txBody>
          <a:bodyPr/>
          <a:lstStyle/>
          <a:p>
            <a:r>
              <a:rPr lang="ar-IQ" b="1" dirty="0"/>
              <a:t>- النيابة في التعاقد</a:t>
            </a:r>
            <a:endParaRPr lang="en-US" dirty="0"/>
          </a:p>
          <a:p>
            <a:pPr lvl="0"/>
            <a:r>
              <a:rPr lang="ar-IQ" dirty="0"/>
              <a:t>شروط التعاقد بالنيابة</a:t>
            </a:r>
            <a:endParaRPr lang="en-US" dirty="0"/>
          </a:p>
          <a:p>
            <a:pPr lvl="0"/>
            <a:r>
              <a:rPr lang="ar-IQ" dirty="0"/>
              <a:t>آثار التعاقد بالنيابة</a:t>
            </a:r>
            <a:endParaRPr lang="en-US" dirty="0"/>
          </a:p>
          <a:p>
            <a:pPr lvl="0"/>
            <a:r>
              <a:rPr lang="ar-IQ" dirty="0"/>
              <a:t>تعاقد الشخص مع نفسه</a:t>
            </a:r>
            <a:endParaRPr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النيابة </a:t>
            </a:r>
            <a:r>
              <a:rPr lang="ar-IQ" smtClean="0"/>
              <a:t>في التعاقد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89594556"/>
      </p:ext>
    </p:extLst>
  </p:cSld>
  <p:clrMapOvr>
    <a:masterClrMapping/>
  </p:clrMapOvr>
</p:sld>
</file>

<file path=ppt/theme/theme1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</TotalTime>
  <Words>17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أفق</vt:lpstr>
      <vt:lpstr>النيابة في التعاقد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النيابة في التعاقد </dc:title>
  <dc:creator>skype</dc:creator>
  <cp:lastModifiedBy>skype</cp:lastModifiedBy>
  <cp:revision>1</cp:revision>
  <dcterms:created xsi:type="dcterms:W3CDTF">2019-12-08T15:55:01Z</dcterms:created>
  <dcterms:modified xsi:type="dcterms:W3CDTF">2019-12-08T15:57:51Z</dcterms:modified>
</cp:coreProperties>
</file>