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2A66E19-DB61-4086-BE49-5567446FDE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6FDB6C-D69C-4A9B-BAF9-5C32FE0B386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E19-DB61-4086-BE49-5567446FDE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DB6C-D69C-4A9B-BAF9-5C32FE0B386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2A66E19-DB61-4086-BE49-5567446FDE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6FDB6C-D69C-4A9B-BAF9-5C32FE0B386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E19-DB61-4086-BE49-5567446FDE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6FDB6C-D69C-4A9B-BAF9-5C32FE0B386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E19-DB61-4086-BE49-5567446FDE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16FDB6C-D69C-4A9B-BAF9-5C32FE0B3862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A66E19-DB61-4086-BE49-5567446FDE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6FDB6C-D69C-4A9B-BAF9-5C32FE0B3862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A66E19-DB61-4086-BE49-5567446FDE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6FDB6C-D69C-4A9B-BAF9-5C32FE0B3862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E19-DB61-4086-BE49-5567446FDE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6FDB6C-D69C-4A9B-BAF9-5C32FE0B386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E19-DB61-4086-BE49-5567446FDE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6FDB6C-D69C-4A9B-BAF9-5C32FE0B386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6E19-DB61-4086-BE49-5567446FDE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6FDB6C-D69C-4A9B-BAF9-5C32FE0B3862}" type="slidenum">
              <a:rPr lang="ar-IQ" smtClean="0"/>
              <a:t>‹#›</a:t>
            </a:fld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2A66E19-DB61-4086-BE49-5567446FDE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16FDB6C-D69C-4A9B-BAF9-5C32FE0B3862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A66E19-DB61-4086-BE49-5567446FDE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6FDB6C-D69C-4A9B-BAF9-5C32FE0B386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الركن الثاني: المحل</a:t>
            </a:r>
            <a:r>
              <a:rPr lang="en-US" dirty="0"/>
              <a:t/>
            </a:r>
            <a:br>
              <a:rPr lang="en-US" dirty="0"/>
            </a:br>
            <a:r>
              <a:rPr lang="ar-IQ" dirty="0"/>
              <a:t>شروطه</a:t>
            </a:r>
            <a:r>
              <a:rPr lang="en-US" dirty="0"/>
              <a:t/>
            </a:r>
            <a:br>
              <a:rPr lang="en-US" dirty="0"/>
            </a:br>
            <a:r>
              <a:rPr lang="ar-IQ" dirty="0"/>
              <a:t>المحل المستقبل</a:t>
            </a:r>
            <a:r>
              <a:rPr lang="en-US" dirty="0"/>
              <a:t/>
            </a:r>
            <a:br>
              <a:rPr lang="en-US" dirty="0"/>
            </a:br>
            <a:r>
              <a:rPr lang="ar-IQ" dirty="0"/>
              <a:t>التركة المستقبلة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V="1">
            <a:off x="914400" y="692696"/>
            <a:ext cx="7772400" cy="1440160"/>
          </a:xfrm>
        </p:spPr>
        <p:txBody>
          <a:bodyPr>
            <a:normAutofit/>
          </a:bodyPr>
          <a:lstStyle/>
          <a:p>
            <a:r>
              <a:rPr lang="ar-IQ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78162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</TotalTime>
  <Words>5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ألوان متوسطة</vt:lpstr>
      <vt:lpstr>الركن الثاني: المحل شروطه المحل المستقبل التركة المستقبلة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الركن الثاني: المحل شروطه المحل المستقبل التركة المستقبلة</dc:title>
  <dc:creator>skype</dc:creator>
  <cp:lastModifiedBy>skype</cp:lastModifiedBy>
  <cp:revision>1</cp:revision>
  <dcterms:created xsi:type="dcterms:W3CDTF">2019-12-08T15:59:54Z</dcterms:created>
  <dcterms:modified xsi:type="dcterms:W3CDTF">2019-12-08T16:01:55Z</dcterms:modified>
</cp:coreProperties>
</file>