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704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771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655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62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709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010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437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323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541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126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08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CB17-F335-49CF-904F-F0C153A7380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7AA9-028A-4F37-8F60-8309CA30D2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63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</p:spPr>
        <p:txBody>
          <a:bodyPr/>
          <a:lstStyle/>
          <a:p>
            <a:r>
              <a:rPr lang="ar-IQ" smtClean="0"/>
              <a:t>بطلان العقد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 fontScale="62500" lnSpcReduction="20000"/>
          </a:bodyPr>
          <a:lstStyle/>
          <a:p>
            <a:r>
              <a:rPr lang="ar-IQ" b="1" dirty="0"/>
              <a:t>بطلان العقد</a:t>
            </a:r>
          </a:p>
          <a:p>
            <a:r>
              <a:rPr lang="ar-IQ" dirty="0"/>
              <a:t>العقود الصحيحة والعقود الباطلة</a:t>
            </a:r>
            <a:endParaRPr lang="en-US" dirty="0"/>
          </a:p>
          <a:p>
            <a:r>
              <a:rPr lang="ar-IQ" dirty="0"/>
              <a:t>أولا: العقد الصحيح</a:t>
            </a:r>
          </a:p>
          <a:p>
            <a:r>
              <a:rPr lang="ar-IQ" dirty="0"/>
              <a:t>ثانيا: العقد الموقوف</a:t>
            </a:r>
          </a:p>
          <a:p>
            <a:r>
              <a:rPr lang="ar-IQ" dirty="0"/>
              <a:t>تصرف الفضولي</a:t>
            </a:r>
            <a:endParaRPr lang="en-US" dirty="0"/>
          </a:p>
          <a:p>
            <a:r>
              <a:rPr lang="ar-IQ" dirty="0"/>
              <a:t>ثالثا: العقد الصحيح اللازم</a:t>
            </a:r>
          </a:p>
          <a:p>
            <a:r>
              <a:rPr lang="ar-IQ" dirty="0"/>
              <a:t>رابعا: العقد الصحيح غير اللازم</a:t>
            </a:r>
          </a:p>
          <a:p>
            <a:r>
              <a:rPr lang="ar-IQ" dirty="0"/>
              <a:t>خامسا: العقد الفاسد</a:t>
            </a:r>
          </a:p>
          <a:p>
            <a:r>
              <a:rPr lang="ar-IQ" dirty="0"/>
              <a:t>سادسا: العقد الباطل</a:t>
            </a:r>
          </a:p>
          <a:p>
            <a:r>
              <a:rPr lang="ar-IQ" dirty="0"/>
              <a:t>معنى العقد الباطل وسبب البطلان</a:t>
            </a:r>
            <a:endParaRPr lang="en-US" dirty="0"/>
          </a:p>
          <a:p>
            <a:r>
              <a:rPr lang="ar-IQ" dirty="0"/>
              <a:t>حكم البطلان</a:t>
            </a:r>
            <a:endParaRPr lang="en-US" dirty="0"/>
          </a:p>
          <a:p>
            <a:r>
              <a:rPr lang="ar-IQ" dirty="0"/>
              <a:t>أثر الحكم بالبطلان</a:t>
            </a:r>
            <a:endParaRPr lang="en-US" dirty="0"/>
          </a:p>
          <a:p>
            <a:r>
              <a:rPr lang="ar-IQ" dirty="0"/>
              <a:t>الآثار التب تترتب على العقد الباطل</a:t>
            </a:r>
            <a:endParaRPr lang="en-US" dirty="0"/>
          </a:p>
          <a:p>
            <a:r>
              <a:rPr lang="ar-IQ" dirty="0"/>
              <a:t>1- انتقاص العقد   2- تحول العقد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570442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عرض على الشاشة (3:4)‏</PresentationFormat>
  <Paragraphs>15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بطلان العقد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بطلان العقد</dc:title>
  <dc:creator>skype</dc:creator>
  <cp:lastModifiedBy>skype</cp:lastModifiedBy>
  <cp:revision>1</cp:revision>
  <dcterms:created xsi:type="dcterms:W3CDTF">2019-12-08T16:08:27Z</dcterms:created>
  <dcterms:modified xsi:type="dcterms:W3CDTF">2019-12-08T16:09:00Z</dcterms:modified>
</cp:coreProperties>
</file>