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403A2DC-6A87-4D27-903E-C1B390CEB282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D59566-61B4-4D91-89D5-ED02C28F359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A2DC-6A87-4D27-903E-C1B390CEB282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9566-61B4-4D91-89D5-ED02C28F35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403A2DC-6A87-4D27-903E-C1B390CEB282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0D59566-61B4-4D91-89D5-ED02C28F359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A2DC-6A87-4D27-903E-C1B390CEB282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D59566-61B4-4D91-89D5-ED02C28F359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A2DC-6A87-4D27-903E-C1B390CEB282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0D59566-61B4-4D91-89D5-ED02C28F359F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03A2DC-6A87-4D27-903E-C1B390CEB282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0D59566-61B4-4D91-89D5-ED02C28F359F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03A2DC-6A87-4D27-903E-C1B390CEB282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0D59566-61B4-4D91-89D5-ED02C28F359F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A2DC-6A87-4D27-903E-C1B390CEB282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D59566-61B4-4D91-89D5-ED02C28F35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A2DC-6A87-4D27-903E-C1B390CEB282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D59566-61B4-4D91-89D5-ED02C28F35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A2DC-6A87-4D27-903E-C1B390CEB282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D59566-61B4-4D91-89D5-ED02C28F359F}" type="slidenum">
              <a:rPr lang="ar-IQ" smtClean="0"/>
              <a:t>‹#›</a:t>
            </a:fld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403A2DC-6A87-4D27-903E-C1B390CEB282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0D59566-61B4-4D91-89D5-ED02C28F359F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03A2DC-6A87-4D27-903E-C1B390CEB282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D59566-61B4-4D91-89D5-ED02C28F359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362200" y="188640"/>
            <a:ext cx="6477000" cy="1152128"/>
          </a:xfrm>
        </p:spPr>
        <p:txBody>
          <a:bodyPr/>
          <a:lstStyle/>
          <a:p>
            <a:r>
              <a:rPr lang="ar-IQ" smtClean="0"/>
              <a:t>اثار العقـــــــــــــــــــــــد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362200" y="1700808"/>
            <a:ext cx="6705600" cy="5035029"/>
          </a:xfrm>
        </p:spPr>
        <p:txBody>
          <a:bodyPr/>
          <a:lstStyle/>
          <a:p>
            <a:r>
              <a:rPr lang="ar-IQ" b="1" dirty="0"/>
              <a:t>آثار العقد</a:t>
            </a:r>
            <a:endParaRPr lang="en-US" dirty="0"/>
          </a:p>
          <a:p>
            <a:pPr lvl="0"/>
            <a:r>
              <a:rPr lang="ar-IQ" dirty="0"/>
              <a:t>نسبية آثار العقد من حيث الأشخاص ومن حيث المضمون</a:t>
            </a:r>
            <a:endParaRPr lang="en-US" dirty="0"/>
          </a:p>
          <a:p>
            <a:pPr lvl="0"/>
            <a:r>
              <a:rPr lang="ar-IQ" dirty="0"/>
              <a:t>أثر العقد بالنسبة للمتعاقدين</a:t>
            </a:r>
            <a:endParaRPr lang="en-US" dirty="0"/>
          </a:p>
          <a:p>
            <a:pPr lvl="0"/>
            <a:r>
              <a:rPr lang="ar-IQ" dirty="0"/>
              <a:t>تحديد معنى الغير</a:t>
            </a:r>
            <a:endParaRPr lang="en-US" dirty="0"/>
          </a:p>
          <a:p>
            <a:pPr lvl="0"/>
            <a:r>
              <a:rPr lang="ar-IQ" dirty="0"/>
              <a:t>الخلف العام</a:t>
            </a:r>
            <a:endParaRPr lang="en-US" dirty="0"/>
          </a:p>
          <a:p>
            <a:pPr lvl="0"/>
            <a:r>
              <a:rPr lang="ar-IQ" dirty="0"/>
              <a:t>الخلف الخاص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29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24</Words>
  <Application>Microsoft Office PowerPoint</Application>
  <PresentationFormat>عرض على الشاشة (3:4)‏</PresentationFormat>
  <Paragraphs>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ألوان متوسطة</vt:lpstr>
      <vt:lpstr>اثار العقـــــــــــــــــــــــد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اثار العقـــــــــــــــــــــــد </dc:title>
  <dc:creator>skype</dc:creator>
  <cp:lastModifiedBy>skype</cp:lastModifiedBy>
  <cp:revision>1</cp:revision>
  <dcterms:created xsi:type="dcterms:W3CDTF">2019-12-08T16:10:34Z</dcterms:created>
  <dcterms:modified xsi:type="dcterms:W3CDTF">2019-12-08T16:11:32Z</dcterms:modified>
</cp:coreProperties>
</file>