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A0E591-ADFE-4E27-9A38-662EDC7F34D1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AFDDD8-5716-41DD-ACA0-8DB949E8DE4C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9064" y="1484784"/>
            <a:ext cx="8031368" cy="4154016"/>
          </a:xfrm>
        </p:spPr>
        <p:txBody>
          <a:bodyPr>
            <a:normAutofit fontScale="90000"/>
          </a:bodyPr>
          <a:lstStyle/>
          <a:p>
            <a:r>
              <a:rPr lang="ar-IQ" dirty="0"/>
              <a:t>أثر العقد من حيث المضمون</a:t>
            </a:r>
            <a:br>
              <a:rPr lang="ar-IQ" dirty="0"/>
            </a:br>
            <a:r>
              <a:rPr lang="ar-IQ" b="0" dirty="0"/>
              <a:t>تحديد مضمون العقد</a:t>
            </a:r>
            <a:br>
              <a:rPr lang="ar-IQ" b="0" dirty="0"/>
            </a:br>
            <a:r>
              <a:rPr lang="ar-IQ" b="0" dirty="0"/>
              <a:t>تفسير العقد  2- تحديد نطاق العقد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/>
            </a:r>
            <a:br>
              <a:rPr lang="en-US" b="0" dirty="0"/>
            </a:br>
            <a:r>
              <a:rPr lang="ar-IQ" b="0" dirty="0"/>
              <a:t>نظرية الظروف الطارئة</a:t>
            </a:r>
            <a:r>
              <a:rPr lang="en-US" b="0" dirty="0"/>
              <a:t/>
            </a:r>
            <a:br>
              <a:rPr lang="en-US" b="0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33050" y="188640"/>
            <a:ext cx="6480048" cy="792088"/>
          </a:xfrm>
        </p:spPr>
        <p:txBody>
          <a:bodyPr/>
          <a:lstStyle/>
          <a:p>
            <a:r>
              <a:rPr lang="ar-IQ" dirty="0" smtClean="0"/>
              <a:t>اثار العقد من حيث المضمون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1481639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10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تقنية</vt:lpstr>
      <vt:lpstr>أثر العقد من حيث المضمون تحديد مضمون العقد تفسير العقد  2- تحديد نطاق العقد  نظرية الظروف الطارئة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أثر العقد من حيث المضمون تحديد مضمون العقد تفسير العقد  2- تحديد نطاق العقد  نظرية الظروف الطارئة </dc:title>
  <dc:creator>skype</dc:creator>
  <cp:lastModifiedBy>skype</cp:lastModifiedBy>
  <cp:revision>1</cp:revision>
  <dcterms:created xsi:type="dcterms:W3CDTF">2019-12-08T16:17:08Z</dcterms:created>
  <dcterms:modified xsi:type="dcterms:W3CDTF">2019-12-08T16:18:09Z</dcterms:modified>
</cp:coreProperties>
</file>