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9EC2EF-4AF4-49B5-A6DC-CF12A991031E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EA05B5-0C1C-4DE9-802D-BB5BB3A67CA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62200" y="-171400"/>
            <a:ext cx="6477000" cy="1296144"/>
          </a:xfrm>
        </p:spPr>
        <p:txBody>
          <a:bodyPr/>
          <a:lstStyle/>
          <a:p>
            <a:r>
              <a:rPr lang="ar-IQ" dirty="0" smtClean="0"/>
              <a:t>تعريف الالتزام  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664152" cy="5395069"/>
          </a:xfrm>
        </p:spPr>
        <p:txBody>
          <a:bodyPr/>
          <a:lstStyle/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</a:rPr>
              <a:t>التعريف بالالتزام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latin typeface="Calibri"/>
                <a:ea typeface="Calibri"/>
              </a:rPr>
              <a:t>أهمية نظرية الالتزام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latin typeface="Calibri"/>
                <a:ea typeface="Calibri"/>
              </a:rPr>
              <a:t>تطور نظرية الالتزام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Arial"/>
              <a:buChar char="-"/>
            </a:pPr>
            <a:r>
              <a:rPr lang="ar-IQ" sz="2800" b="1" dirty="0">
                <a:latin typeface="Calibri"/>
                <a:ea typeface="Calibri"/>
              </a:rPr>
              <a:t>تعريف الالتزام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</a:rPr>
              <a:t>المذهب الشخصي والمذهب المادي في الالتزام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</a:rPr>
              <a:t>انواع الالتزامات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</a:rPr>
              <a:t>مصادر الالتزام</a:t>
            </a:r>
            <a:endParaRPr lang="en-US" sz="180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5402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22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تعريف الالتزام  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الالتزام   </dc:title>
  <dc:creator>skype</dc:creator>
  <cp:lastModifiedBy>skype</cp:lastModifiedBy>
  <cp:revision>1</cp:revision>
  <dcterms:created xsi:type="dcterms:W3CDTF">2019-12-08T16:21:16Z</dcterms:created>
  <dcterms:modified xsi:type="dcterms:W3CDTF">2019-12-08T16:22:05Z</dcterms:modified>
</cp:coreProperties>
</file>