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FC28E8-B27E-4FDD-A9CF-2520FFDB618C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50F7EA-E5CA-48CE-BB4E-F5DE9D8B9DDB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الغبن </a:t>
            </a:r>
            <a:r>
              <a:rPr lang="ar-IQ" smtClean="0"/>
              <a:t>مع التغرير 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5355184"/>
          </a:xfrm>
        </p:spPr>
        <p:txBody>
          <a:bodyPr/>
          <a:lstStyle/>
          <a:p>
            <a:r>
              <a:rPr lang="ar-IQ" b="1" dirty="0"/>
              <a:t>العيب الثالث: الغبن مع التغرير</a:t>
            </a:r>
            <a:endParaRPr lang="en-US" dirty="0"/>
          </a:p>
          <a:p>
            <a:pPr lvl="0"/>
            <a:r>
              <a:rPr lang="ar-IQ" dirty="0"/>
              <a:t>تعريف التغرير</a:t>
            </a:r>
            <a:endParaRPr lang="en-US" dirty="0"/>
          </a:p>
          <a:p>
            <a:pPr lvl="0"/>
            <a:r>
              <a:rPr lang="ar-IQ" dirty="0"/>
              <a:t>تعريف الغبن</a:t>
            </a:r>
            <a:endParaRPr lang="en-US" dirty="0"/>
          </a:p>
          <a:p>
            <a:pPr lvl="0"/>
            <a:r>
              <a:rPr lang="ar-IQ" dirty="0"/>
              <a:t>شروط الغبن مع التغرير</a:t>
            </a:r>
            <a:endParaRPr lang="en-US" dirty="0"/>
          </a:p>
          <a:p>
            <a:pPr lvl="0"/>
            <a:r>
              <a:rPr lang="ar-IQ" dirty="0"/>
              <a:t>العلاقة بين التغرير والغلط</a:t>
            </a:r>
            <a:endParaRPr lang="en-US" dirty="0"/>
          </a:p>
          <a:p>
            <a:r>
              <a:rPr lang="ar-IQ" b="1" dirty="0"/>
              <a:t>العيب الرابع: الاستغلال</a:t>
            </a:r>
            <a:endParaRPr lang="en-US" dirty="0"/>
          </a:p>
          <a:p>
            <a:pPr lvl="0"/>
            <a:r>
              <a:rPr lang="ar-IQ" dirty="0"/>
              <a:t>مفهومه</a:t>
            </a:r>
            <a:endParaRPr lang="en-US" dirty="0"/>
          </a:p>
          <a:p>
            <a:pPr lvl="0"/>
            <a:r>
              <a:rPr lang="ar-IQ" dirty="0"/>
              <a:t>عناصر الاستغلال</a:t>
            </a:r>
            <a:endParaRPr lang="en-US" dirty="0"/>
          </a:p>
          <a:p>
            <a:pPr lvl="0"/>
            <a:r>
              <a:rPr lang="ar-IQ" dirty="0"/>
              <a:t>جزاء الاستغلال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44091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30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حيوية</vt:lpstr>
      <vt:lpstr>الغبن مع التغرير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الغبن مع التغرير </dc:title>
  <dc:creator>skype</dc:creator>
  <cp:lastModifiedBy>skype</cp:lastModifiedBy>
  <cp:revision>1</cp:revision>
  <dcterms:created xsi:type="dcterms:W3CDTF">2019-12-08T16:27:22Z</dcterms:created>
  <dcterms:modified xsi:type="dcterms:W3CDTF">2019-12-08T16:27:58Z</dcterms:modified>
</cp:coreProperties>
</file>