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09769B-AC06-47B0-9898-4C490A56AD4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A197CE-0D7C-4864-92F6-F72D64C6F57C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عيوب الرضا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872872"/>
          </a:xfrm>
        </p:spPr>
        <p:txBody>
          <a:bodyPr/>
          <a:lstStyle/>
          <a:p>
            <a:r>
              <a:rPr lang="ar-IQ" b="1" dirty="0"/>
              <a:t>عيوب الرضا وهي الاكراه والغلط والغبن مع التغرير والاستغلال</a:t>
            </a:r>
            <a:endParaRPr lang="en-US" dirty="0"/>
          </a:p>
          <a:p>
            <a:r>
              <a:rPr lang="ar-IQ" b="1" dirty="0"/>
              <a:t>العيب الأول: الاكراه</a:t>
            </a:r>
            <a:endParaRPr lang="en-US" dirty="0"/>
          </a:p>
          <a:p>
            <a:pPr lvl="0"/>
            <a:r>
              <a:rPr lang="ar-IQ" dirty="0"/>
              <a:t>التعريف بالإكراه وأنواعه</a:t>
            </a:r>
            <a:endParaRPr lang="en-US" dirty="0"/>
          </a:p>
          <a:p>
            <a:pPr lvl="0"/>
            <a:r>
              <a:rPr lang="ar-IQ" dirty="0"/>
              <a:t>عناصر الاكراه</a:t>
            </a:r>
            <a:endParaRPr lang="en-US" dirty="0"/>
          </a:p>
          <a:p>
            <a:pPr lvl="0"/>
            <a:r>
              <a:rPr lang="ar-IQ" dirty="0"/>
              <a:t>الجهة التي يصدر منها الاكراه</a:t>
            </a:r>
            <a:endParaRPr lang="en-US" dirty="0"/>
          </a:p>
          <a:p>
            <a:r>
              <a:rPr lang="ar-IQ" b="1" dirty="0"/>
              <a:t>العيب الثاني: الغلط</a:t>
            </a:r>
            <a:endParaRPr lang="en-US" dirty="0"/>
          </a:p>
          <a:p>
            <a:pPr lvl="0"/>
            <a:r>
              <a:rPr lang="ar-IQ" dirty="0"/>
              <a:t>تعريف الغلط وتحديد نطاقه</a:t>
            </a:r>
            <a:endParaRPr lang="en-US" dirty="0"/>
          </a:p>
          <a:p>
            <a:pPr lvl="0"/>
            <a:r>
              <a:rPr lang="ar-IQ" dirty="0"/>
              <a:t>شروطه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3150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34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عيوب الرضا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عيوب الرضا </dc:title>
  <dc:creator>skype</dc:creator>
  <cp:lastModifiedBy>skype</cp:lastModifiedBy>
  <cp:revision>1</cp:revision>
  <dcterms:created xsi:type="dcterms:W3CDTF">2019-12-08T16:34:26Z</dcterms:created>
  <dcterms:modified xsi:type="dcterms:W3CDTF">2019-12-08T16:35:12Z</dcterms:modified>
</cp:coreProperties>
</file>