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F4440E3-8A9F-463E-930E-192414BBF176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A3B5B55-00F2-4BA0-BE2E-AC230A398189}" type="slidenum">
              <a:rPr lang="ar-IQ" smtClean="0"/>
              <a:t>‹#›</a:t>
            </a:fld>
            <a:endParaRPr lang="ar-IQ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40E3-8A9F-463E-930E-192414BBF176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5B55-00F2-4BA0-BE2E-AC230A39818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40E3-8A9F-463E-930E-192414BBF176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5B55-00F2-4BA0-BE2E-AC230A39818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40E3-8A9F-463E-930E-192414BBF176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5B55-00F2-4BA0-BE2E-AC230A39818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40E3-8A9F-463E-930E-192414BBF176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5B55-00F2-4BA0-BE2E-AC230A39818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40E3-8A9F-463E-930E-192414BBF176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5B55-00F2-4BA0-BE2E-AC230A398189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40E3-8A9F-463E-930E-192414BBF176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5B55-00F2-4BA0-BE2E-AC230A39818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40E3-8A9F-463E-930E-192414BBF176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5B55-00F2-4BA0-BE2E-AC230A39818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40E3-8A9F-463E-930E-192414BBF176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5B55-00F2-4BA0-BE2E-AC230A39818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40E3-8A9F-463E-930E-192414BBF176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5B55-00F2-4BA0-BE2E-AC230A398189}" type="slidenum">
              <a:rPr lang="ar-IQ" smtClean="0"/>
              <a:t>‹#›</a:t>
            </a:fld>
            <a:endParaRPr lang="ar-IQ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40E3-8A9F-463E-930E-192414BBF176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5B55-00F2-4BA0-BE2E-AC230A39818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F4440E3-8A9F-463E-930E-192414BBF176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A3B5B55-00F2-4BA0-BE2E-AC230A398189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716016" y="1196752"/>
            <a:ext cx="3313355" cy="864096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احكام الشرط الجزائي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4733365" y="2420888"/>
            <a:ext cx="3309803" cy="3260821"/>
          </a:xfrm>
        </p:spPr>
        <p:txBody>
          <a:bodyPr>
            <a:normAutofit fontScale="92500"/>
          </a:bodyPr>
          <a:lstStyle/>
          <a:p>
            <a:r>
              <a:rPr lang="ar-IQ" sz="2400" dirty="0" smtClean="0"/>
              <a:t>حالات تخفيض قيمة الشرط الجزائي وفقا لما بينته المادة 170 من القانون المدني العراقي هي  </a:t>
            </a:r>
          </a:p>
          <a:p>
            <a:r>
              <a:rPr lang="ar-IQ" sz="2400" dirty="0" smtClean="0"/>
              <a:t>اولا : اذا كان تقدير التعويض مبالغا فيه الى درجة كبيرة </a:t>
            </a:r>
          </a:p>
          <a:p>
            <a:r>
              <a:rPr lang="ar-IQ" sz="2400" dirty="0" smtClean="0"/>
              <a:t>ثانيا : اذا كان الالتزام الاصلي قد نفذ في جزء منه 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1003604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733365" y="332656"/>
            <a:ext cx="3313355" cy="1296144"/>
          </a:xfrm>
        </p:spPr>
        <p:txBody>
          <a:bodyPr/>
          <a:lstStyle/>
          <a:p>
            <a:r>
              <a:rPr lang="ar-IQ" dirty="0" smtClean="0"/>
              <a:t>زيادة الشرط الجزائي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4733365" y="2420888"/>
            <a:ext cx="3309803" cy="3260821"/>
          </a:xfrm>
        </p:spPr>
        <p:txBody>
          <a:bodyPr>
            <a:noAutofit/>
          </a:bodyPr>
          <a:lstStyle/>
          <a:p>
            <a:r>
              <a:rPr lang="ar-IQ" sz="2400" dirty="0" smtClean="0"/>
              <a:t>يمكن للمحكمة زيادة قيمة الشرط الجزائي في حالتين هما :</a:t>
            </a:r>
          </a:p>
          <a:p>
            <a:r>
              <a:rPr lang="ar-IQ" sz="2400" dirty="0" smtClean="0"/>
              <a:t>اولا : اذا كان الاخلال بتنفيذ الالتزام العقدي ينسب الى غش أو خطأ جسيم ارتكبه المدين وكان الضرر يفوق </a:t>
            </a:r>
            <a:r>
              <a:rPr lang="ar-IQ" sz="2400" dirty="0" err="1" smtClean="0"/>
              <a:t>يفوق</a:t>
            </a:r>
            <a:r>
              <a:rPr lang="ar-IQ" sz="2400" dirty="0" smtClean="0"/>
              <a:t> في مقداره قيمة الشرط الجزائي  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528753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581521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733365" y="260648"/>
            <a:ext cx="3313355" cy="1944216"/>
          </a:xfrm>
        </p:spPr>
        <p:txBody>
          <a:bodyPr/>
          <a:lstStyle/>
          <a:p>
            <a:r>
              <a:rPr lang="ar-IQ" dirty="0" smtClean="0"/>
              <a:t>حالات تخفيض قيمة الشرط الجزائي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347865" y="2492896"/>
            <a:ext cx="4695304" cy="4365104"/>
          </a:xfrm>
        </p:spPr>
        <p:txBody>
          <a:bodyPr>
            <a:noAutofit/>
          </a:bodyPr>
          <a:lstStyle/>
          <a:p>
            <a:r>
              <a:rPr lang="ar-IQ" sz="2400" dirty="0" smtClean="0"/>
              <a:t>ثانيا : اذا كانت قيمة الشرط الجزائي من التفاهة بحيث لا تعتبر تعويضا جديا عن الضرر ، وكان الشرط الجزائي وسيلة تحايل </a:t>
            </a:r>
            <a:r>
              <a:rPr lang="ar-IQ" sz="2400" dirty="0" err="1" smtClean="0"/>
              <a:t>للاعفاء</a:t>
            </a:r>
            <a:r>
              <a:rPr lang="ar-IQ" sz="2400" dirty="0" smtClean="0"/>
              <a:t> من المسؤولية التقصيرية وفقا لما بينته المادة 259 من القانون المدني العراقي </a:t>
            </a:r>
          </a:p>
          <a:p>
            <a:r>
              <a:rPr lang="ar-IQ" sz="2400" dirty="0" smtClean="0"/>
              <a:t>ويتمتع القاضي بسلطة تقديرية في الحكم بالتعويض المتفق عليه او في تعديله ولا رقابة في حكمه من قبل محكمة التمييز 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40121854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</TotalTime>
  <Words>138</Words>
  <Application>Microsoft Office PowerPoint</Application>
  <PresentationFormat>عرض على الشاشة (3:4)‏</PresentationFormat>
  <Paragraphs>10</Paragraphs>
  <Slides>4</Slides>
  <Notes>0</Notes>
  <HiddenSlides>1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أوستن</vt:lpstr>
      <vt:lpstr>احكام الشرط الجزائي </vt:lpstr>
      <vt:lpstr>زيادة الشرط الجزائي </vt:lpstr>
      <vt:lpstr>عرض تقديمي في PowerPoint</vt:lpstr>
      <vt:lpstr>حالات تخفيض قيمة الشرط الجزائي 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احكام الشرط الجزائي</dc:title>
  <dc:creator>skype</dc:creator>
  <cp:lastModifiedBy>skype</cp:lastModifiedBy>
  <cp:revision>2</cp:revision>
  <dcterms:created xsi:type="dcterms:W3CDTF">2019-12-12T17:36:44Z</dcterms:created>
  <dcterms:modified xsi:type="dcterms:W3CDTF">2019-12-12T17:48:41Z</dcterms:modified>
</cp:coreProperties>
</file>