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BF57D46-853E-414E-8D5F-6ABD5E96D4D7}" type="datetimeFigureOut">
              <a:rPr lang="ar-IQ" smtClean="0"/>
              <a:t>15/04/1441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A93B93A-D3A2-4573-8A13-86835FD73C2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BF57D46-853E-414E-8D5F-6ABD5E96D4D7}"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BF57D46-853E-414E-8D5F-6ABD5E96D4D7}"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BF57D46-853E-414E-8D5F-6ABD5E96D4D7}"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BF57D46-853E-414E-8D5F-6ABD5E96D4D7}"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93B93A-D3A2-4573-8A13-86835FD73C2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BF57D46-853E-414E-8D5F-6ABD5E96D4D7}"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BF57D46-853E-414E-8D5F-6ABD5E96D4D7}"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BF57D46-853E-414E-8D5F-6ABD5E96D4D7}"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57D46-853E-414E-8D5F-6ABD5E96D4D7}"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BF57D46-853E-414E-8D5F-6ABD5E96D4D7}"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93B93A-D3A2-4573-8A13-86835FD73C2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BF57D46-853E-414E-8D5F-6ABD5E96D4D7}"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1A93B93A-D3A2-4573-8A13-86835FD73C23}"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F57D46-853E-414E-8D5F-6ABD5E96D4D7}" type="datetimeFigureOut">
              <a:rPr lang="ar-IQ" smtClean="0"/>
              <a:t>15/04/1441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93B93A-D3A2-4573-8A13-86835FD73C23}"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689248"/>
          </a:xfrm>
        </p:spPr>
        <p:txBody>
          <a:bodyPr>
            <a:normAutofit fontScale="90000"/>
          </a:bodyPr>
          <a:lstStyle/>
          <a:p>
            <a:r>
              <a:rPr lang="ar-IQ" dirty="0" smtClean="0"/>
              <a:t>التعويض الاتفاقي او الفائدة </a:t>
            </a:r>
            <a:endParaRPr lang="ar-IQ" dirty="0"/>
          </a:p>
        </p:txBody>
      </p:sp>
      <p:sp>
        <p:nvSpPr>
          <p:cNvPr id="3" name="عنوان فرعي 2"/>
          <p:cNvSpPr>
            <a:spLocks noGrp="1"/>
          </p:cNvSpPr>
          <p:nvPr>
            <p:ph type="subTitle" idx="1"/>
          </p:nvPr>
        </p:nvSpPr>
        <p:spPr>
          <a:xfrm>
            <a:off x="533400" y="2348880"/>
            <a:ext cx="7854696" cy="3816424"/>
          </a:xfrm>
        </p:spPr>
        <p:txBody>
          <a:bodyPr/>
          <a:lstStyle/>
          <a:p>
            <a:r>
              <a:rPr lang="ar-IQ" dirty="0" smtClean="0"/>
              <a:t>تعريف الفائدة </a:t>
            </a:r>
          </a:p>
          <a:p>
            <a:r>
              <a:rPr lang="ar-IQ" dirty="0" smtClean="0"/>
              <a:t>هي مبلغ من النقود يلتزم المدين بدفعه على سبيل التعويض عن التأخر في تنفيذ التزامه محله دفع مبلغ من النقود عن الميعاد المحدد له او نظير انتفاعه  بمبلغ من المال في عقد من عقود المعاوضة </a:t>
            </a:r>
          </a:p>
          <a:p>
            <a:endParaRPr lang="ar-IQ" dirty="0"/>
          </a:p>
          <a:p>
            <a:r>
              <a:rPr lang="ar-IQ" dirty="0" smtClean="0"/>
              <a:t>والفائدة على نوعين : الفوائد التأخيرية </a:t>
            </a:r>
          </a:p>
          <a:p>
            <a:r>
              <a:rPr lang="ar-IQ" dirty="0" smtClean="0"/>
              <a:t>والفوائد التعويضية او الاستثمارية  </a:t>
            </a:r>
            <a:endParaRPr lang="ar-IQ" dirty="0"/>
          </a:p>
        </p:txBody>
      </p:sp>
    </p:spTree>
    <p:extLst>
      <p:ext uri="{BB962C8B-B14F-4D97-AF65-F5344CB8AC3E}">
        <p14:creationId xmlns:p14="http://schemas.microsoft.com/office/powerpoint/2010/main" val="255116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استحقاق الفوائد التأخيرية </a:t>
            </a:r>
            <a:endParaRPr lang="ar-IQ" dirty="0"/>
          </a:p>
        </p:txBody>
      </p:sp>
      <p:sp>
        <p:nvSpPr>
          <p:cNvPr id="3" name="عنصر نائب للمحتوى 2"/>
          <p:cNvSpPr>
            <a:spLocks noGrp="1"/>
          </p:cNvSpPr>
          <p:nvPr>
            <p:ph sz="half" idx="1"/>
          </p:nvPr>
        </p:nvSpPr>
        <p:spPr/>
        <p:txBody>
          <a:bodyPr>
            <a:normAutofit/>
          </a:bodyPr>
          <a:lstStyle/>
          <a:p>
            <a:r>
              <a:rPr lang="ar-IQ" sz="4000" dirty="0" smtClean="0"/>
              <a:t>الشرط الثاني : تأخر المدين عن الوفاء </a:t>
            </a:r>
            <a:r>
              <a:rPr lang="ar-IQ" sz="4000" dirty="0" err="1" smtClean="0"/>
              <a:t>بإلتزامه</a:t>
            </a:r>
            <a:r>
              <a:rPr lang="ar-IQ" sz="4000" dirty="0" smtClean="0"/>
              <a:t>  </a:t>
            </a:r>
            <a:endParaRPr lang="ar-IQ" sz="4000" dirty="0"/>
          </a:p>
        </p:txBody>
      </p:sp>
      <p:sp>
        <p:nvSpPr>
          <p:cNvPr id="4" name="عنصر نائب للمحتوى 3"/>
          <p:cNvSpPr>
            <a:spLocks noGrp="1"/>
          </p:cNvSpPr>
          <p:nvPr>
            <p:ph sz="half" idx="2"/>
          </p:nvPr>
        </p:nvSpPr>
        <p:spPr/>
        <p:txBody>
          <a:bodyPr>
            <a:normAutofit/>
          </a:bodyPr>
          <a:lstStyle/>
          <a:p>
            <a:r>
              <a:rPr lang="ar-IQ" sz="4000" dirty="0" smtClean="0"/>
              <a:t>الشرط الاول ان يكون محل الالتزام مبلغا من النقود معلوم المقدار منذ وقت نشوء الالتزام </a:t>
            </a:r>
            <a:endParaRPr lang="ar-IQ" sz="4000" dirty="0"/>
          </a:p>
        </p:txBody>
      </p:sp>
    </p:spTree>
    <p:extLst>
      <p:ext uri="{BB962C8B-B14F-4D97-AF65-F5344CB8AC3E}">
        <p14:creationId xmlns:p14="http://schemas.microsoft.com/office/powerpoint/2010/main" val="307036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استحقاق الفوائد التأخيرية </a:t>
            </a:r>
            <a:endParaRPr lang="ar-IQ" dirty="0"/>
          </a:p>
        </p:txBody>
      </p:sp>
      <p:sp>
        <p:nvSpPr>
          <p:cNvPr id="3" name="عنصر نائب للمحتوى 2"/>
          <p:cNvSpPr>
            <a:spLocks noGrp="1"/>
          </p:cNvSpPr>
          <p:nvPr>
            <p:ph sz="half" idx="1"/>
          </p:nvPr>
        </p:nvSpPr>
        <p:spPr/>
        <p:txBody>
          <a:bodyPr>
            <a:normAutofit/>
          </a:bodyPr>
          <a:lstStyle/>
          <a:p>
            <a:r>
              <a:rPr lang="ar-IQ" sz="3200" dirty="0" smtClean="0"/>
              <a:t>على ان قاعدة استحقاق الفوائد من تاريخ المطالبة </a:t>
            </a:r>
            <a:r>
              <a:rPr lang="ar-IQ" sz="3200" dirty="0" err="1" smtClean="0"/>
              <a:t>القضتئية</a:t>
            </a:r>
            <a:r>
              <a:rPr lang="ar-IQ" sz="3200" dirty="0" smtClean="0"/>
              <a:t> ليست من النظام العام ولذلك يجوز </a:t>
            </a:r>
            <a:r>
              <a:rPr lang="ar-IQ" sz="3200" dirty="0" err="1" smtClean="0"/>
              <a:t>اإتفاق</a:t>
            </a:r>
            <a:r>
              <a:rPr lang="ar-IQ" sz="3200" dirty="0" smtClean="0"/>
              <a:t> على ما يخالفها ، وقد يجري العرف على غير مقتضاها ، كما قد ينص القانون على عكسها </a:t>
            </a:r>
            <a:endParaRPr lang="ar-IQ" sz="3200" dirty="0"/>
          </a:p>
        </p:txBody>
      </p:sp>
      <p:sp>
        <p:nvSpPr>
          <p:cNvPr id="4" name="عنصر نائب للمحتوى 3"/>
          <p:cNvSpPr>
            <a:spLocks noGrp="1"/>
          </p:cNvSpPr>
          <p:nvPr>
            <p:ph sz="half" idx="2"/>
          </p:nvPr>
        </p:nvSpPr>
        <p:spPr/>
        <p:txBody>
          <a:bodyPr/>
          <a:lstStyle/>
          <a:p>
            <a:r>
              <a:rPr lang="ar-IQ" sz="4000" dirty="0" smtClean="0"/>
              <a:t>الشرط الثالث </a:t>
            </a:r>
          </a:p>
          <a:p>
            <a:r>
              <a:rPr lang="ar-IQ" sz="4000" dirty="0" smtClean="0"/>
              <a:t>مطالبة الدائن بالفوائد التأخيرية بصورة قضائية </a:t>
            </a:r>
          </a:p>
          <a:p>
            <a:endParaRPr lang="ar-IQ" dirty="0"/>
          </a:p>
        </p:txBody>
      </p:sp>
    </p:spTree>
    <p:extLst>
      <p:ext uri="{BB962C8B-B14F-4D97-AF65-F5344CB8AC3E}">
        <p14:creationId xmlns:p14="http://schemas.microsoft.com/office/powerpoint/2010/main" val="4515702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123</Words>
  <Application>Microsoft Office PowerPoint</Application>
  <PresentationFormat>عرض على الشاشة (3:4)‏</PresentationFormat>
  <Paragraphs>13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تدفق</vt:lpstr>
      <vt:lpstr>التعويض الاتفاقي او الفائدة </vt:lpstr>
      <vt:lpstr>شروط استحقاق الفوائد التأخيرية </vt:lpstr>
      <vt:lpstr>شروط استحقاق الفوائد التأخيرية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skype</dc:creator>
  <cp:lastModifiedBy>skype</cp:lastModifiedBy>
  <cp:revision>4</cp:revision>
  <dcterms:created xsi:type="dcterms:W3CDTF">2019-12-12T17:36:24Z</dcterms:created>
  <dcterms:modified xsi:type="dcterms:W3CDTF">2019-12-12T18:14:42Z</dcterms:modified>
</cp:coreProperties>
</file>