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DE63D9-2347-415F-ABC4-D9B5172A407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4C34CC-566C-410D-BFD1-97D07014D88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851648" cy="72008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جواز تخطي حدود الفائدة المقررة قانونا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5472608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اجاز المشرع العراقي تخطي حدود الفائدة المقررة قانونا في حالتين هما :</a:t>
            </a:r>
          </a:p>
          <a:p>
            <a:r>
              <a:rPr lang="ar-IQ" sz="3600" dirty="0" smtClean="0"/>
              <a:t>اولا : اذا تسبب المدين في غشه او خطأه الجسيم في الحاق ضرر بالدائن يتجاوز في مقداره الفوائد المستحقة </a:t>
            </a:r>
          </a:p>
          <a:p>
            <a:r>
              <a:rPr lang="ar-IQ" sz="3600" dirty="0" smtClean="0"/>
              <a:t>ثانيا : جواز ان يتجاوز السعر القانوني للفوائد التجارية السعر الذي حدده القانون في الحساب الجاري وفقا للعرف التجاري كما اشارت لذلك المادة 175 من القانون المدني العراقي</a:t>
            </a:r>
          </a:p>
          <a:p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56096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296144"/>
          </a:xfrm>
        </p:spPr>
        <p:txBody>
          <a:bodyPr/>
          <a:lstStyle/>
          <a:p>
            <a:r>
              <a:rPr lang="ar-IQ" dirty="0" smtClean="0"/>
              <a:t>خصائـــــــــــــــــــــــــــص الفوائــــــــــــــــــــــــــــد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3744416"/>
          </a:xfrm>
        </p:spPr>
        <p:txBody>
          <a:bodyPr>
            <a:noAutofit/>
          </a:bodyPr>
          <a:lstStyle/>
          <a:p>
            <a:r>
              <a:rPr lang="ar-IQ" sz="3200" dirty="0" smtClean="0"/>
              <a:t>1- انها تعويض تولى المشرع تقديره بنفسه </a:t>
            </a:r>
          </a:p>
          <a:p>
            <a:r>
              <a:rPr lang="ar-IQ" sz="3200" dirty="0" smtClean="0"/>
              <a:t>2- انها تعويض خرج فيه المشرع على القواعد العامة للمسؤولية المدنية </a:t>
            </a:r>
          </a:p>
          <a:p>
            <a:r>
              <a:rPr lang="ar-IQ" sz="3200" dirty="0" smtClean="0"/>
              <a:t>3- انها تعويض تمادى المشرع في التدخل في نطاقه امعانا منه في محاربة الربا </a:t>
            </a:r>
          </a:p>
          <a:p>
            <a:r>
              <a:rPr lang="ar-IQ" sz="3200" dirty="0" smtClean="0"/>
              <a:t>فقد أحل المشرع ارادته محل ارادة المتعاقدين تارة واهدر حكم الارادة حينا ، وعدل في شروط العقد الى المدى الذي </a:t>
            </a:r>
            <a:r>
              <a:rPr lang="ar-IQ" sz="3200" dirty="0" err="1" smtClean="0"/>
              <a:t>تقتضيه</a:t>
            </a:r>
            <a:r>
              <a:rPr lang="ar-IQ" sz="3200" dirty="0" smtClean="0"/>
              <a:t> الحيلولة دون استغلال المدين وارهابه حينا اخر 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85028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127</Words>
  <Application>Microsoft Office PowerPoint</Application>
  <PresentationFormat>عرض على الشاشة (3:4)‏</PresentationFormat>
  <Paragraphs>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جواز تخطي حدود الفائدة المقررة قانونا </vt:lpstr>
      <vt:lpstr>خصائـــــــــــــــــــــــــــص الفوائــــــــــــــــــــــــــــد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جواز تخطي حدود الفائدة المقررة قانونا</dc:title>
  <dc:creator>skype</dc:creator>
  <cp:lastModifiedBy>skype</cp:lastModifiedBy>
  <cp:revision>2</cp:revision>
  <dcterms:created xsi:type="dcterms:W3CDTF">2019-12-12T18:32:46Z</dcterms:created>
  <dcterms:modified xsi:type="dcterms:W3CDTF">2019-12-12T18:44:03Z</dcterms:modified>
</cp:coreProperties>
</file>