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11CC378-016B-489F-84F4-40527ADBCC11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5ACF735-3546-44C3-A79E-DE4E0979022B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2276872"/>
            <a:ext cx="7385248" cy="432048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حق الضمان العام </a:t>
            </a:r>
          </a:p>
          <a:p>
            <a:r>
              <a:rPr lang="ar-IQ" sz="3200" dirty="0" smtClean="0"/>
              <a:t>الذمة المالية تعني جميع ما للشخص من حقوق موجودة او قد توجد ، والتزامات ناشئة او قد تنشأ .</a:t>
            </a:r>
          </a:p>
          <a:p>
            <a:r>
              <a:rPr lang="ar-IQ" sz="3200" dirty="0" smtClean="0"/>
              <a:t>فهي لا تنشأ الحقوق والالتزامات القائمة وحسب وانما تشمل ما قد يجد منها في المستقبل أيضا </a:t>
            </a:r>
          </a:p>
          <a:p>
            <a:r>
              <a:rPr lang="ar-IQ" sz="3200" dirty="0" smtClean="0"/>
              <a:t>وقد نصت المادة 260 من القانون المدني العراقي على انه ( اموال المدين جميعها ضامنة للوفاء بديونه ) .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4"/>
          </a:xfrm>
        </p:spPr>
        <p:txBody>
          <a:bodyPr/>
          <a:lstStyle/>
          <a:p>
            <a:r>
              <a:rPr lang="ar-IQ" dirty="0" smtClean="0"/>
              <a:t>حق الضمان العام ووسائل المحافظة عليه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50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b="1" i="1" dirty="0" smtClean="0"/>
              <a:t>خصائص الضمان العام واختلافه عن الضمان الخاص او التأمين العيني </a:t>
            </a:r>
            <a:endParaRPr lang="ar-IQ" sz="36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dirty="0" smtClean="0"/>
              <a:t>اولا : انه لا يخول حق افضلية لدائن عادي على غيره </a:t>
            </a:r>
          </a:p>
          <a:p>
            <a:pPr algn="just"/>
            <a:r>
              <a:rPr lang="ar-IQ" sz="2800" dirty="0" smtClean="0"/>
              <a:t>ثانيا : انه لا يخول الدائن العادي حق تتبع ما يخرج من ملك المدين من مال </a:t>
            </a:r>
          </a:p>
          <a:p>
            <a:pPr algn="just"/>
            <a:r>
              <a:rPr lang="ar-IQ" sz="2800" dirty="0" smtClean="0"/>
              <a:t>ثالثا : انه لا يخول الدائن حق التدخل في ادارة امواله والتصرف فيها ، وانما يضل حق المدين في ادارة امواله قائما حتى تتخذ اجراءات التنفيذ او يصدر حكم بحجره </a:t>
            </a:r>
            <a:r>
              <a:rPr lang="ar-IQ" sz="2800" smtClean="0"/>
              <a:t>عن التصرف في امواله اذا اعتبر مفلسا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82664105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</TotalTime>
  <Words>137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أفق</vt:lpstr>
      <vt:lpstr>حق الضمان العام ووسائل المحافظة عليه </vt:lpstr>
      <vt:lpstr>خصائص الضمان العام واختلافه عن الضمان الخاص او التأمين العيني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 الضمان العام ووسائل المحافظة عليه </dc:title>
  <dc:creator>skype</dc:creator>
  <cp:lastModifiedBy>skype</cp:lastModifiedBy>
  <cp:revision>1</cp:revision>
  <dcterms:created xsi:type="dcterms:W3CDTF">2019-12-12T18:48:22Z</dcterms:created>
  <dcterms:modified xsi:type="dcterms:W3CDTF">2019-12-12T18:57:07Z</dcterms:modified>
</cp:coreProperties>
</file>