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4372-81D6-4203-B38C-D67FC8E6590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EF3F-379C-4706-B641-FB9290DF728F}" type="slidenum">
              <a:rPr lang="ar-IQ" smtClean="0"/>
              <a:t>‹#›</a:t>
            </a:fld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4372-81D6-4203-B38C-D67FC8E6590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EF3F-379C-4706-B641-FB9290DF72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4372-81D6-4203-B38C-D67FC8E6590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EF3F-379C-4706-B641-FB9290DF72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4372-81D6-4203-B38C-D67FC8E6590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EF3F-379C-4706-B641-FB9290DF728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4372-81D6-4203-B38C-D67FC8E6590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EF3F-379C-4706-B641-FB9290DF72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4372-81D6-4203-B38C-D67FC8E6590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EF3F-379C-4706-B641-FB9290DF72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4372-81D6-4203-B38C-D67FC8E6590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EF3F-379C-4706-B641-FB9290DF72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4372-81D6-4203-B38C-D67FC8E6590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EF3F-379C-4706-B641-FB9290DF72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4372-81D6-4203-B38C-D67FC8E6590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EF3F-379C-4706-B641-FB9290DF72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4372-81D6-4203-B38C-D67FC8E6590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EF3F-379C-4706-B641-FB9290DF72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4372-81D6-4203-B38C-D67FC8E6590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EF3F-379C-4706-B641-FB9290DF72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8BD4372-81D6-4203-B38C-D67FC8E6590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A7CEF3F-379C-4706-B641-FB9290DF728F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59632" y="2348880"/>
            <a:ext cx="6400800" cy="3937992"/>
          </a:xfrm>
        </p:spPr>
        <p:txBody>
          <a:bodyPr/>
          <a:lstStyle/>
          <a:p>
            <a:r>
              <a:rPr lang="ar-IQ" dirty="0" smtClean="0"/>
              <a:t>التنفيذ العيني الجبري </a:t>
            </a:r>
          </a:p>
          <a:p>
            <a:r>
              <a:rPr lang="ar-IQ" dirty="0" smtClean="0"/>
              <a:t>شروط التنفيذ العيني الجبري </a:t>
            </a:r>
          </a:p>
          <a:p>
            <a:pPr marL="285750" indent="-285750">
              <a:buFontTx/>
              <a:buChar char="-"/>
            </a:pPr>
            <a:r>
              <a:rPr lang="ar-IQ" dirty="0" smtClean="0"/>
              <a:t>ان يكون التنفيذ العيني ممكنا </a:t>
            </a:r>
          </a:p>
          <a:p>
            <a:pPr marL="285750" indent="-285750">
              <a:buFontTx/>
              <a:buChar char="-"/>
            </a:pPr>
            <a:r>
              <a:rPr lang="ar-IQ" dirty="0" smtClean="0"/>
              <a:t>ان لا يكون في </a:t>
            </a:r>
            <a:r>
              <a:rPr lang="ar-IQ" dirty="0" err="1" smtClean="0"/>
              <a:t>لاتنفيذ</a:t>
            </a:r>
            <a:r>
              <a:rPr lang="ar-IQ" dirty="0" smtClean="0"/>
              <a:t> العيني ارهاق للمدين او يكون فيه ارهاق ولكن العدول عنه يلحق بالدائن  ضررا جسيما </a:t>
            </a:r>
          </a:p>
          <a:p>
            <a:pPr marL="285750" indent="-285750">
              <a:buFontTx/>
              <a:buChar char="-"/>
            </a:pPr>
            <a:r>
              <a:rPr lang="ar-IQ" dirty="0" smtClean="0"/>
              <a:t>ا يطلب الدائن التنفيذ العيني </a:t>
            </a:r>
          </a:p>
          <a:p>
            <a:pPr marL="285750" indent="-285750">
              <a:buFontTx/>
              <a:buChar char="-"/>
            </a:pPr>
            <a:r>
              <a:rPr lang="ar-IQ" dirty="0" smtClean="0"/>
              <a:t>ان يكون بيد الدائن سند تنفيذي واجب النفاذ </a:t>
            </a:r>
          </a:p>
          <a:p>
            <a:pPr marL="285750" indent="-285750">
              <a:buFontTx/>
              <a:buChar char="-"/>
            </a:pPr>
            <a:r>
              <a:rPr lang="ar-IQ" dirty="0" smtClean="0"/>
              <a:t>ان يكون امتناع المدين عن التنفيذ او تأخره فيه </a:t>
            </a:r>
            <a:r>
              <a:rPr lang="ar-IQ" smtClean="0"/>
              <a:t>غير مشروع </a:t>
            </a: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6"/>
          </a:xfrm>
        </p:spPr>
        <p:txBody>
          <a:bodyPr/>
          <a:lstStyle/>
          <a:p>
            <a:r>
              <a:rPr lang="ar-IQ" dirty="0" smtClean="0"/>
              <a:t>تنفيذ الالتزام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99977462"/>
      </p:ext>
    </p:extLst>
  </p:cSld>
  <p:clrMapOvr>
    <a:masterClrMapping/>
  </p:clrMapOvr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</TotalTime>
  <Words>57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أفق</vt:lpstr>
      <vt:lpstr>تنفيذ الالتزام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تنفيذ الالتزام </dc:title>
  <dc:creator>skype</dc:creator>
  <cp:lastModifiedBy>skype</cp:lastModifiedBy>
  <cp:revision>1</cp:revision>
  <dcterms:created xsi:type="dcterms:W3CDTF">2019-12-12T07:30:20Z</dcterms:created>
  <dcterms:modified xsi:type="dcterms:W3CDTF">2019-12-12T07:39:48Z</dcterms:modified>
</cp:coreProperties>
</file>