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F35D60-B24D-4171-BCF8-4522FDE045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4D4EE5-9672-4E90-BEC6-246D5D2BFB0A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كيف يقع التنفيذ العيني الجبري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107328"/>
          </a:xfrm>
        </p:spPr>
        <p:txBody>
          <a:bodyPr/>
          <a:lstStyle/>
          <a:p>
            <a:pPr marL="484632" indent="-457200">
              <a:buFontTx/>
              <a:buChar char="-"/>
            </a:pPr>
            <a:r>
              <a:rPr lang="ar-IQ" dirty="0"/>
              <a:t>الالتزام بنقل حق عيني يرد على </a:t>
            </a:r>
            <a:r>
              <a:rPr lang="ar-IQ" dirty="0" smtClean="0"/>
              <a:t> مبلغ من النقود </a:t>
            </a:r>
          </a:p>
          <a:p>
            <a:pPr marL="484632" indent="-457200">
              <a:buFontTx/>
              <a:buChar char="-"/>
            </a:pPr>
            <a:r>
              <a:rPr lang="ar-IQ" dirty="0" smtClean="0"/>
              <a:t>خامسا الالتزام بعمل اذا كان التزاما بالتسليم </a:t>
            </a:r>
          </a:p>
          <a:p>
            <a:pPr marL="484632" indent="-457200">
              <a:buFontTx/>
              <a:buChar char="-"/>
            </a:pPr>
            <a:r>
              <a:rPr lang="ar-IQ" dirty="0" smtClean="0"/>
              <a:t>سادسا : الالتزام بعمل اذا كان التزاما </a:t>
            </a:r>
            <a:r>
              <a:rPr lang="ar-IQ" dirty="0" err="1" smtClean="0"/>
              <a:t>بانجاز</a:t>
            </a:r>
            <a:r>
              <a:rPr lang="ar-IQ" dirty="0" smtClean="0"/>
              <a:t> عمل معين </a:t>
            </a:r>
          </a:p>
          <a:p>
            <a:pPr marL="484632" indent="-457200">
              <a:buFontTx/>
              <a:buChar char="-"/>
            </a:pPr>
            <a:r>
              <a:rPr lang="ar-IQ" dirty="0" smtClean="0"/>
              <a:t>سابعا : الالتزام بعمل اذا كان التزاما ببذل عناية </a:t>
            </a:r>
          </a:p>
          <a:p>
            <a:pPr marL="484632" indent="-457200">
              <a:buFontTx/>
              <a:buChar char="-"/>
            </a:pPr>
            <a:r>
              <a:rPr lang="ar-IQ" dirty="0" smtClean="0"/>
              <a:t>ثامنا : الالتزام بعمل اذا كان </a:t>
            </a:r>
            <a:r>
              <a:rPr lang="ar-IQ" smtClean="0"/>
              <a:t>التزاما بتحقيق غاية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604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49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كيف يقع التنفيذ العيني الجبري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يقع التنفيذ العيني الجبري </dc:title>
  <dc:creator>skype</dc:creator>
  <cp:lastModifiedBy>skype</cp:lastModifiedBy>
  <cp:revision>1</cp:revision>
  <dcterms:created xsi:type="dcterms:W3CDTF">2019-12-12T07:42:57Z</dcterms:created>
  <dcterms:modified xsi:type="dcterms:W3CDTF">2019-12-12T07:51:29Z</dcterms:modified>
</cp:coreProperties>
</file>