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2CF07E-0469-4591-A005-4E7D68AF1D8D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762333-DC9D-4B58-AC1D-A63AF386F886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29614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وسائل الحصول على التنفيذ العيني الجبري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2204864"/>
            <a:ext cx="7854696" cy="4032448"/>
          </a:xfrm>
        </p:spPr>
        <p:txBody>
          <a:bodyPr/>
          <a:lstStyle/>
          <a:p>
            <a:r>
              <a:rPr lang="ar-IQ" b="1" dirty="0" smtClean="0"/>
              <a:t>اولا : الاكراه البدني </a:t>
            </a:r>
          </a:p>
          <a:p>
            <a:endParaRPr lang="ar-IQ" b="1" dirty="0"/>
          </a:p>
          <a:p>
            <a:r>
              <a:rPr lang="ar-IQ" b="1" dirty="0" smtClean="0"/>
              <a:t>ثانيا : الغرامة التهديدية أو التهديد المالي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19758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851648" cy="1193304"/>
          </a:xfrm>
        </p:spPr>
        <p:txBody>
          <a:bodyPr>
            <a:normAutofit/>
          </a:bodyPr>
          <a:lstStyle/>
          <a:p>
            <a:r>
              <a:rPr lang="ar-IQ" dirty="0" smtClean="0"/>
              <a:t>اولا الاكراه البدني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54696" cy="4320480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تعريفه </a:t>
            </a:r>
          </a:p>
          <a:p>
            <a:r>
              <a:rPr lang="ar-IQ" dirty="0" smtClean="0"/>
              <a:t>هو وسيلة ارهاب يضغط بها الدائن على ارادة مدينه لحمله على الوفاء ، اذا عدت الذمة المالية هي الضمان العام للوفاء بالتزامات</a:t>
            </a:r>
          </a:p>
          <a:p>
            <a:r>
              <a:rPr lang="ar-IQ" dirty="0" smtClean="0"/>
              <a:t>ويتمثل الاكراه البدني بحبس المدين بسبب الدين وهو يتأثر بالوضع المالي للمدين </a:t>
            </a:r>
          </a:p>
          <a:p>
            <a:pPr marL="457200" indent="-457200">
              <a:buFontTx/>
              <a:buChar char="-"/>
            </a:pPr>
            <a:r>
              <a:rPr lang="ar-IQ" dirty="0" smtClean="0"/>
              <a:t>موقف المشرع العراقي من الاكراه البدني </a:t>
            </a:r>
          </a:p>
          <a:p>
            <a:pPr marL="457200" indent="-457200">
              <a:buFontTx/>
              <a:buChar char="-"/>
            </a:pPr>
            <a:r>
              <a:rPr lang="ar-IQ" dirty="0" smtClean="0"/>
              <a:t>لم يأخذ به المشرع العراقي لمجافاته </a:t>
            </a:r>
            <a:r>
              <a:rPr lang="ar-IQ" dirty="0" err="1" smtClean="0"/>
              <a:t>لمباديء</a:t>
            </a:r>
            <a:r>
              <a:rPr lang="ar-IQ" dirty="0" smtClean="0"/>
              <a:t> المعاصرة في النظرة الى الالتزام حتى على اعتباره وسيلة للضغط على ارادة المدين </a:t>
            </a:r>
          </a:p>
          <a:p>
            <a:pPr marL="457200" indent="-457200">
              <a:buFontTx/>
              <a:buChar char="-"/>
            </a:pPr>
            <a:r>
              <a:rPr lang="ar-IQ" dirty="0" smtClean="0"/>
              <a:t>ومع ذلك نجد له مجالا في قانون التنفيذ سيما </a:t>
            </a:r>
            <a:r>
              <a:rPr lang="ar-IQ" dirty="0" err="1" smtClean="0"/>
              <a:t>سيما</a:t>
            </a:r>
            <a:r>
              <a:rPr lang="ar-IQ" dirty="0" smtClean="0"/>
              <a:t> في المسائل الشرعية وبعض المسائل الجنائية متمثلا بحبس </a:t>
            </a:r>
            <a:r>
              <a:rPr lang="ar-IQ" smtClean="0"/>
              <a:t>المدين لإجباره على الوفاء بالدين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06787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104</Words>
  <Application>Microsoft Office PowerPoint</Application>
  <PresentationFormat>عرض على الشاشة (3:4)‏</PresentationFormat>
  <Paragraphs>11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وسائل الحصول على التنفيذ العيني الجبري </vt:lpstr>
      <vt:lpstr>اولا الاكراه البدني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وسائل الحصول على التنفيذ العيني الجبري </dc:title>
  <dc:creator>skype</dc:creator>
  <cp:lastModifiedBy>skype</cp:lastModifiedBy>
  <cp:revision>1</cp:revision>
  <dcterms:created xsi:type="dcterms:W3CDTF">2019-12-12T07:54:56Z</dcterms:created>
  <dcterms:modified xsi:type="dcterms:W3CDTF">2019-12-12T08:04:54Z</dcterms:modified>
</cp:coreProperties>
</file>