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FD32560-39AD-4883-AA97-1AFB504F176A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F048F90-1A12-45CF-897C-C488A70061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2560-39AD-4883-AA97-1AFB504F176A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8F90-1A12-45CF-897C-C488A70061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2560-39AD-4883-AA97-1AFB504F176A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8F90-1A12-45CF-897C-C488A70061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FD32560-39AD-4883-AA97-1AFB504F176A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8F90-1A12-45CF-897C-C488A70061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FD32560-39AD-4883-AA97-1AFB504F176A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F048F90-1A12-45CF-897C-C488A70061DA}" type="slidenum">
              <a:rPr lang="ar-IQ" smtClean="0"/>
              <a:t>‹#›</a:t>
            </a:fld>
            <a:endParaRPr lang="ar-IQ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FD32560-39AD-4883-AA97-1AFB504F176A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F048F90-1A12-45CF-897C-C488A70061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FD32560-39AD-4883-AA97-1AFB504F176A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F048F90-1A12-45CF-897C-C488A70061DA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2560-39AD-4883-AA97-1AFB504F176A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8F90-1A12-45CF-897C-C488A70061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FD32560-39AD-4883-AA97-1AFB504F176A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F048F90-1A12-45CF-897C-C488A70061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FD32560-39AD-4883-AA97-1AFB504F176A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F048F90-1A12-45CF-897C-C488A70061DA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FD32560-39AD-4883-AA97-1AFB504F176A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F048F90-1A12-45CF-897C-C488A70061DA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FD32560-39AD-4883-AA97-1AFB504F176A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F048F90-1A12-45CF-897C-C488A70061DA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التهديد المالي او الغرامة التهديدية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4419080"/>
          </a:xfrm>
        </p:spPr>
        <p:txBody>
          <a:bodyPr/>
          <a:lstStyle/>
          <a:p>
            <a:r>
              <a:rPr lang="ar-IQ" dirty="0" smtClean="0"/>
              <a:t>تعريف </a:t>
            </a:r>
            <a:r>
              <a:rPr lang="ar-IQ" dirty="0"/>
              <a:t>التهديد المالي او الغرامة التهديدية </a:t>
            </a:r>
            <a:r>
              <a:rPr lang="ar-IQ" dirty="0" smtClean="0"/>
              <a:t>: </a:t>
            </a:r>
          </a:p>
          <a:p>
            <a:r>
              <a:rPr lang="ar-IQ" dirty="0" smtClean="0"/>
              <a:t>هي وسيلة ضغط على ارادة المدين الممتنع عن تنفيذ التزامه لحمله على تنفيذه </a:t>
            </a:r>
          </a:p>
          <a:p>
            <a:r>
              <a:rPr lang="ar-IQ" dirty="0" smtClean="0"/>
              <a:t>وقد اطلق عليها المشرع العراقي اسم الغرامة التهديدية مقتديا بالمشرع المصري بعد ان كان يسميها بالتهديد المالي</a:t>
            </a:r>
          </a:p>
          <a:p>
            <a:r>
              <a:rPr lang="ar-IQ" dirty="0" smtClean="0"/>
              <a:t>كما نظمت أحكامها المادة (253) من القانون المدني العراقي )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45571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التهديد المالي او الغرامة التهديدية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شروط الحكم بالغرامة التهديدية </a:t>
            </a:r>
          </a:p>
          <a:p>
            <a:r>
              <a:rPr lang="ar-IQ" dirty="0" smtClean="0"/>
              <a:t>أولا : ان يطلب الدائن من المحكمة فرض هذه الغرامة </a:t>
            </a:r>
          </a:p>
          <a:p>
            <a:r>
              <a:rPr lang="ar-IQ" dirty="0" smtClean="0"/>
              <a:t>ثانيا : ان يكون التنفيذ العيني للالتزام لا يزال ممكنا </a:t>
            </a:r>
          </a:p>
          <a:p>
            <a:r>
              <a:rPr lang="ar-IQ" dirty="0" smtClean="0"/>
              <a:t>ثالثا : ان يكون التنفيذ العيني </a:t>
            </a:r>
            <a:r>
              <a:rPr lang="ar-IQ" dirty="0" err="1" smtClean="0"/>
              <a:t>للإلتزام</a:t>
            </a:r>
            <a:r>
              <a:rPr lang="ar-IQ" dirty="0" smtClean="0"/>
              <a:t> غير ممكن او غير ملائم الا </a:t>
            </a:r>
            <a:r>
              <a:rPr lang="ar-IQ" smtClean="0"/>
              <a:t>اذلا قام به المدين نفسه 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832634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</TotalTime>
  <Words>101</Words>
  <Application>Microsoft Office PowerPoint</Application>
  <PresentationFormat>عرض على الشاشة (3:4)‏</PresentationFormat>
  <Paragraphs>10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حيوية</vt:lpstr>
      <vt:lpstr>التهديد المالي او الغرامة التهديدية </vt:lpstr>
      <vt:lpstr>التهديد المالي او الغرامة التهديدية 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التهديد المالي او الغرامة التهديدية </dc:title>
  <dc:creator>skype</dc:creator>
  <cp:lastModifiedBy>skype</cp:lastModifiedBy>
  <cp:revision>1</cp:revision>
  <dcterms:created xsi:type="dcterms:W3CDTF">2019-12-12T08:06:19Z</dcterms:created>
  <dcterms:modified xsi:type="dcterms:W3CDTF">2019-12-12T08:12:37Z</dcterms:modified>
</cp:coreProperties>
</file>