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7377DD8-B001-4D94-8047-61B39AC183F4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881280-688D-4EB2-9BD3-9F05B8741EE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476673"/>
            <a:ext cx="8458200" cy="1368151"/>
          </a:xfrm>
        </p:spPr>
        <p:txBody>
          <a:bodyPr/>
          <a:lstStyle/>
          <a:p>
            <a:r>
              <a:rPr lang="ar-IQ" dirty="0" smtClean="0"/>
              <a:t>خصائص الحكم بالغرامة التهديدية </a:t>
            </a:r>
            <a:endParaRPr lang="ar-IQ" dirty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يتميز  </a:t>
            </a:r>
            <a:r>
              <a:rPr lang="ar-IQ" dirty="0"/>
              <a:t>الحكم بالغرامة </a:t>
            </a:r>
            <a:r>
              <a:rPr lang="ar-IQ" dirty="0" smtClean="0"/>
              <a:t>التهديدية بمجموعة من الخصائص تتمثل بما يأتي </a:t>
            </a:r>
          </a:p>
          <a:p>
            <a:endParaRPr lang="ar-IQ" dirty="0"/>
          </a:p>
          <a:p>
            <a:r>
              <a:rPr lang="ar-IQ" dirty="0" smtClean="0"/>
              <a:t>أولا : انه تحكمي </a:t>
            </a:r>
          </a:p>
          <a:p>
            <a:r>
              <a:rPr lang="ar-IQ" dirty="0" smtClean="0"/>
              <a:t>ثانيا : انه تهديدي </a:t>
            </a:r>
          </a:p>
          <a:p>
            <a:r>
              <a:rPr lang="ar-IQ" dirty="0" smtClean="0"/>
              <a:t>ثالثا : انه حكم وقتي </a:t>
            </a:r>
          </a:p>
          <a:p>
            <a:r>
              <a:rPr lang="ar-IQ" dirty="0" smtClean="0"/>
              <a:t>رابعا : ان الغرامة التهديدية التي يحكم بها لا تقدر جزافا دفعة واحدة </a:t>
            </a:r>
          </a:p>
          <a:p>
            <a:r>
              <a:rPr lang="ar-IQ" dirty="0" smtClean="0"/>
              <a:t>خامسا : انها وسيلة غير مباشرة للحصول على </a:t>
            </a:r>
            <a:r>
              <a:rPr lang="ar-IQ" dirty="0" err="1" smtClean="0"/>
              <a:t>التنتفيذ</a:t>
            </a:r>
            <a:r>
              <a:rPr lang="ar-IQ" dirty="0" smtClean="0"/>
              <a:t> العيني الجبري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6650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طبيعة الحكم بالغرامة التهديدية 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ان الغرامة التهديدية لا تعد عقوبة خاصة ولا تعد تعويضا وذلك لا </a:t>
            </a:r>
            <a:r>
              <a:rPr lang="ar-IQ" dirty="0" err="1" smtClean="0"/>
              <a:t>ختلافها</a:t>
            </a:r>
            <a:r>
              <a:rPr lang="ar-IQ" dirty="0" smtClean="0"/>
              <a:t> في العديد من الخصائص التي يتسم بها كل من التعويض والعقوبة وهو ما يعطيها في الوقت </a:t>
            </a:r>
            <a:r>
              <a:rPr lang="ar-IQ" smtClean="0"/>
              <a:t>نفسه خصوصية تميزها عنهما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4180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</TotalTime>
  <Words>88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حضري</vt:lpstr>
      <vt:lpstr>خصائص الحكم بالغرامة التهديدية </vt:lpstr>
      <vt:lpstr>طبيعة الحكم بالغرامة التهديدية 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الحكم بالغرامة التهديدية </dc:title>
  <dc:creator>skype</dc:creator>
  <cp:lastModifiedBy>skype</cp:lastModifiedBy>
  <cp:revision>1</cp:revision>
  <dcterms:created xsi:type="dcterms:W3CDTF">2019-12-12T08:13:46Z</dcterms:created>
  <dcterms:modified xsi:type="dcterms:W3CDTF">2019-12-12T08:21:37Z</dcterms:modified>
</cp:coreProperties>
</file>