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180957-165A-42AD-9D5B-03F460A8E3E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3E4AFB-37A1-454D-AB0C-5CC9FCED0DF7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التنفيذ بمقابل او التعويض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779120"/>
          </a:xfrm>
        </p:spPr>
        <p:txBody>
          <a:bodyPr/>
          <a:lstStyle/>
          <a:p>
            <a:r>
              <a:rPr lang="ar-IQ" dirty="0" smtClean="0"/>
              <a:t>تعريف التعويض :</a:t>
            </a:r>
          </a:p>
          <a:p>
            <a:r>
              <a:rPr lang="ar-IQ" dirty="0" smtClean="0"/>
              <a:t>مبلغ من النقود او أي ترضية من جنس الضرر تعادل المنفعة التي كان سينالها الدائن لو نفذ المدين التزامه على النحو الذي يوجبه حسن النية ، </a:t>
            </a:r>
            <a:r>
              <a:rPr lang="ar-IQ" dirty="0" err="1" smtClean="0"/>
              <a:t>وتقتضيه</a:t>
            </a:r>
            <a:r>
              <a:rPr lang="ar-IQ" dirty="0" smtClean="0"/>
              <a:t> الثقة في المعاملات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879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حالات التعويض أو التنفيذ بمقابل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915024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وتتمثل بحالتين </a:t>
            </a:r>
          </a:p>
          <a:p>
            <a:r>
              <a:rPr lang="ar-IQ" dirty="0" smtClean="0"/>
              <a:t>أولا : اذا اصبح التنفيذ العيني </a:t>
            </a:r>
            <a:r>
              <a:rPr lang="ar-IQ" dirty="0" err="1" smtClean="0"/>
              <a:t>للإلتزام</a:t>
            </a:r>
            <a:r>
              <a:rPr lang="ar-IQ" dirty="0" smtClean="0"/>
              <a:t> مستحيلا بخطأ المدين ، وهذا ما أكدته صراحة المادة 168 من القانون المدني العراقي </a:t>
            </a:r>
          </a:p>
          <a:p>
            <a:endParaRPr lang="ar-IQ" dirty="0"/>
          </a:p>
          <a:p>
            <a:r>
              <a:rPr lang="ar-IQ" dirty="0" smtClean="0"/>
              <a:t>ثانيا : اذا تطلب التنفيذ العيني الجبري تدخل المدين الشخصي ، كأن يكون تدخله ضروريا او ملائما وامتنع عن التنفيذ وفشل الحكم عليه بالغرامة التهديدية في كسر عناده واكراهه </a:t>
            </a:r>
            <a:r>
              <a:rPr lang="ar-IQ" smtClean="0"/>
              <a:t>على التنفيذ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5128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96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حيوية</vt:lpstr>
      <vt:lpstr>التنفيذ بمقابل او التعويض </vt:lpstr>
      <vt:lpstr>حالات التعويض أو التنفيذ بمقابل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التنفيذ بمقابل او التعويض </dc:title>
  <dc:creator>skype</dc:creator>
  <cp:lastModifiedBy>skype</cp:lastModifiedBy>
  <cp:revision>1</cp:revision>
  <dcterms:created xsi:type="dcterms:W3CDTF">2019-12-12T08:23:04Z</dcterms:created>
  <dcterms:modified xsi:type="dcterms:W3CDTF">2019-12-12T08:32:48Z</dcterms:modified>
</cp:coreProperties>
</file>