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803B3A-7140-4D76-982E-7A418996D06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C587C5-BFDE-46C7-9A13-D4979710FB99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51648" cy="100811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شروط استحقاق التنفيذ بمقابل او التعويض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854696" cy="4032448"/>
          </a:xfrm>
        </p:spPr>
        <p:txBody>
          <a:bodyPr/>
          <a:lstStyle/>
          <a:p>
            <a:r>
              <a:rPr lang="ar-IQ" dirty="0" smtClean="0"/>
              <a:t>نظم المشرع العراقي بالقانون المدني هذه الشروط بالمواد ( 168 ، 186 ، 255 ، 256 ، 295 ) وتشير المواد القانونية </a:t>
            </a:r>
            <a:r>
              <a:rPr lang="ar-IQ" dirty="0" err="1" smtClean="0"/>
              <a:t>المذكوره</a:t>
            </a:r>
            <a:r>
              <a:rPr lang="ar-IQ" dirty="0" smtClean="0"/>
              <a:t> </a:t>
            </a:r>
            <a:r>
              <a:rPr lang="ar-IQ" smtClean="0"/>
              <a:t>الى ان </a:t>
            </a:r>
            <a:r>
              <a:rPr lang="ar-IQ" dirty="0" smtClean="0"/>
              <a:t>شروط استحقاق التنفيذ بطريق التعويض </a:t>
            </a:r>
            <a:r>
              <a:rPr lang="ar-IQ" smtClean="0"/>
              <a:t>ثلاثة تتمثل بكل من : </a:t>
            </a:r>
            <a:endParaRPr lang="ar-IQ" dirty="0" smtClean="0"/>
          </a:p>
          <a:p>
            <a:r>
              <a:rPr lang="ar-IQ" dirty="0" smtClean="0"/>
              <a:t>اولا : الاعذار </a:t>
            </a:r>
          </a:p>
          <a:p>
            <a:r>
              <a:rPr lang="ar-IQ" dirty="0" smtClean="0"/>
              <a:t>ثانيا : توافر اركان المسؤولية المدنية </a:t>
            </a:r>
          </a:p>
          <a:p>
            <a:r>
              <a:rPr lang="ar-IQ" dirty="0" smtClean="0"/>
              <a:t>ثالثا عدم الاتفاق على الاعفاء من المسؤولية التعاقدية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16641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58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شروط استحقاق التنفيذ بمقابل او التعويض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شروط استحقاق التنفيذ بمقابل او التعويض </dc:title>
  <dc:creator>skype</dc:creator>
  <cp:lastModifiedBy>skype</cp:lastModifiedBy>
  <cp:revision>1</cp:revision>
  <dcterms:created xsi:type="dcterms:W3CDTF">2019-12-12T08:34:03Z</dcterms:created>
  <dcterms:modified xsi:type="dcterms:W3CDTF">2019-12-12T08:40:10Z</dcterms:modified>
</cp:coreProperties>
</file>