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E7B0CAD-6232-4552-B1A4-B0B3D1E80743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C123A31-1E88-45F8-9F29-7E63A2CE5D24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2348880"/>
            <a:ext cx="6400800" cy="328992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تعريف الاعذار </a:t>
            </a:r>
          </a:p>
          <a:p>
            <a:r>
              <a:rPr lang="ar-IQ" sz="3200" dirty="0" smtClean="0"/>
              <a:t>دعوة المدين من قبل </a:t>
            </a:r>
            <a:r>
              <a:rPr lang="ar-IQ" sz="3200" dirty="0" err="1" smtClean="0"/>
              <a:t>دائنه</a:t>
            </a:r>
            <a:r>
              <a:rPr lang="ar-IQ" sz="3200" dirty="0" smtClean="0"/>
              <a:t> الى تنفيذ التزامه ووضعه قانونا في حالة التأخر في تنفيذ التزامه تأخرا تترتب عليه مسؤوليته عن الاضرار التي تصيب الدائن نتيجة هذا التأخير 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20"/>
          </a:xfrm>
        </p:spPr>
        <p:txBody>
          <a:bodyPr/>
          <a:lstStyle/>
          <a:p>
            <a:r>
              <a:rPr lang="ar-IQ" dirty="0" smtClean="0"/>
              <a:t>الاعذار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307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219200" y="2348880"/>
            <a:ext cx="6400800" cy="3289920"/>
          </a:xfrm>
        </p:spPr>
        <p:txBody>
          <a:bodyPr>
            <a:normAutofit fontScale="92500"/>
          </a:bodyPr>
          <a:lstStyle/>
          <a:p>
            <a:r>
              <a:rPr lang="ar-IQ" sz="3200" dirty="0" smtClean="0"/>
              <a:t>اولا : ان يفصح المدين عن رغبته الجدية في اقتضاء حقه في أجله وان يبلغ مدينه بعدم التسامح إزاء تأخره وهذا الشرط وضع </a:t>
            </a:r>
            <a:r>
              <a:rPr lang="ar-IQ" sz="3200" dirty="0" err="1" smtClean="0"/>
              <a:t>لإعتبار</a:t>
            </a:r>
            <a:r>
              <a:rPr lang="ar-IQ" sz="3200" dirty="0" smtClean="0"/>
              <a:t> قانوني </a:t>
            </a:r>
          </a:p>
          <a:p>
            <a:r>
              <a:rPr lang="ar-IQ" sz="3200" dirty="0" smtClean="0"/>
              <a:t>ثانيا : ويتمثل باعتبار اخلاقي مفاده ان تنبيه المدين </a:t>
            </a:r>
            <a:r>
              <a:rPr lang="ar-IQ" sz="3200" dirty="0" err="1" smtClean="0"/>
              <a:t>دائنه</a:t>
            </a:r>
            <a:r>
              <a:rPr lang="ar-IQ" sz="3200" dirty="0" smtClean="0"/>
              <a:t> الى تقصيره ودعوته لتنفيذ التزامه اجراء </a:t>
            </a:r>
            <a:r>
              <a:rPr lang="ar-IQ" sz="3200" dirty="0" err="1" smtClean="0"/>
              <a:t>تقتضيه</a:t>
            </a:r>
            <a:r>
              <a:rPr lang="ar-IQ" sz="3200" dirty="0" smtClean="0"/>
              <a:t> القيم الخلقية قبل </a:t>
            </a:r>
            <a:r>
              <a:rPr lang="ar-IQ" sz="3200" smtClean="0"/>
              <a:t>مفاجأته بالتنفيذ </a:t>
            </a:r>
            <a:endParaRPr lang="ar-IQ" sz="32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008112"/>
          </a:xfrm>
        </p:spPr>
        <p:txBody>
          <a:bodyPr/>
          <a:lstStyle/>
          <a:p>
            <a:r>
              <a:rPr lang="ar-IQ" dirty="0" smtClean="0"/>
              <a:t>شروط الاعذار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0045695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80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أفق</vt:lpstr>
      <vt:lpstr>الاعذار </vt:lpstr>
      <vt:lpstr>شروط الاعذار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الاعذار </dc:title>
  <dc:creator>skype</dc:creator>
  <cp:lastModifiedBy>skype</cp:lastModifiedBy>
  <cp:revision>1</cp:revision>
  <dcterms:created xsi:type="dcterms:W3CDTF">2019-12-12T08:41:42Z</dcterms:created>
  <dcterms:modified xsi:type="dcterms:W3CDTF">2019-12-12T08:48:26Z</dcterms:modified>
</cp:coreProperties>
</file>