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A5E71-CC37-405C-8E75-E77880D31D5C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1ED8A-4BB0-42BE-8F09-48EEEEFC466F}" type="slidenum">
              <a:rPr lang="ar-IQ" smtClean="0"/>
              <a:t>‹#›</a:t>
            </a:fld>
            <a:endParaRPr lang="ar-IQ"/>
          </a:p>
        </p:txBody>
      </p:sp>
      <p:sp>
        <p:nvSpPr>
          <p:cNvPr id="32" name="مستطيل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مستطيل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مستطيل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مستطيل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56" name="مستطيل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مستطيل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مستطيل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مستطيل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A5E71-CC37-405C-8E75-E77880D31D5C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1ED8A-4BB0-42BE-8F09-48EEEEFC466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A5E71-CC37-405C-8E75-E77880D31D5C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1ED8A-4BB0-42BE-8F09-48EEEEFC466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A5E71-CC37-405C-8E75-E77880D31D5C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1ED8A-4BB0-42BE-8F09-48EEEEFC466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شكل حر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شكل حر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شكل حر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شكل حر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شكل حر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شكل حر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شكل حر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شكل حر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شكل حر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شكل حر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شكل حر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شكل حر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شكل حر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شكل حر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A5E71-CC37-405C-8E75-E77880D31D5C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1ED8A-4BB0-42BE-8F09-48EEEEFC466F}" type="slidenum">
              <a:rPr lang="ar-IQ" smtClean="0"/>
              <a:t>‹#›</a:t>
            </a:fld>
            <a:endParaRPr lang="ar-IQ"/>
          </a:p>
        </p:txBody>
      </p:sp>
      <p:sp>
        <p:nvSpPr>
          <p:cNvPr id="7" name="مستطيل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A5E71-CC37-405C-8E75-E77880D31D5C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1ED8A-4BB0-42BE-8F09-48EEEEFC466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مستطيل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A5E71-CC37-405C-8E75-E77880D31D5C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1ED8A-4BB0-42BE-8F09-48EEEEFC466F}" type="slidenum">
              <a:rPr lang="ar-IQ" smtClean="0"/>
              <a:t>‹#›</a:t>
            </a:fld>
            <a:endParaRPr lang="ar-IQ"/>
          </a:p>
        </p:txBody>
      </p:sp>
      <p:sp>
        <p:nvSpPr>
          <p:cNvPr id="16" name="مستطيل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مستطيل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مستطيل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مستطيل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مستطيل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مستطيل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مستطيل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A5E71-CC37-405C-8E75-E77880D31D5C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1ED8A-4BB0-42BE-8F09-48EEEEFC466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A5E71-CC37-405C-8E75-E77880D31D5C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1ED8A-4BB0-42BE-8F09-48EEEEFC466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A5E71-CC37-405C-8E75-E77880D31D5C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E1ED8A-4BB0-42BE-8F09-48EEEEFC466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رابط مستقيم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مجموعة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رابط مستقيم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grpSp>
        <p:nvGrpSpPr>
          <p:cNvPr id="14" name="مجموعة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رابط مستقيم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مجموعة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رابط مستقيم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4FA5E71-CC37-405C-8E75-E77880D31D5C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5E1ED8A-4BB0-42BE-8F09-48EEEEFC466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مستطيل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مستطيل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مستطيل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4FA5E71-CC37-405C-8E75-E77880D31D5C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5E1ED8A-4BB0-42BE-8F09-48EEEEFC466F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400" y="2996952"/>
            <a:ext cx="7772400" cy="3321552"/>
          </a:xfrm>
        </p:spPr>
        <p:txBody>
          <a:bodyPr/>
          <a:lstStyle/>
          <a:p>
            <a:r>
              <a:rPr lang="ar-IQ" dirty="0" smtClean="0"/>
              <a:t>اولا : الحالات المستثناة بحكم الاتفاق </a:t>
            </a:r>
            <a:br>
              <a:rPr lang="ar-IQ" dirty="0" smtClean="0"/>
            </a:br>
            <a:r>
              <a:rPr lang="ar-IQ" dirty="0" smtClean="0"/>
              <a:t>ثانيا : الحالات المستثناة بحكم القانون وتتمثل بكل من أ : اذا كان محل الالتزام رد </a:t>
            </a:r>
            <a:r>
              <a:rPr lang="ar-IQ" dirty="0" err="1" smtClean="0"/>
              <a:t>شيئ</a:t>
            </a:r>
            <a:r>
              <a:rPr lang="ar-IQ" dirty="0" smtClean="0"/>
              <a:t> يعلم المدين انه مسروق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914400" y="764704"/>
            <a:ext cx="7772400" cy="1440160"/>
          </a:xfrm>
        </p:spPr>
        <p:txBody>
          <a:bodyPr>
            <a:normAutofit/>
          </a:bodyPr>
          <a:lstStyle/>
          <a:p>
            <a:r>
              <a:rPr lang="ar-IQ" sz="2800" dirty="0" smtClean="0"/>
              <a:t>الحالات المستثناة من وجوب الاعذار في القانون المدني العراقي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4149897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الحالات المستثناة من وجوب الاعذار في القانون المدني العراقي </a:t>
            </a:r>
            <a:br>
              <a:rPr lang="ar-IQ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ب : استحقاق البائع للفوائد القانونية عن الثمن المستحق الاداء دون حاجة الى اعذار المشتري اذا كان قد سلمه المبيع وكان المبيع قابلا ان ينتج ثمرات او اي ايرادات اخرى </a:t>
            </a:r>
          </a:p>
          <a:p>
            <a:r>
              <a:rPr lang="ar-IQ" dirty="0" smtClean="0"/>
              <a:t>ج : اذا اصبح تنفيذ الالتزام عينا غير ممكنا بفعل المدين </a:t>
            </a:r>
          </a:p>
          <a:p>
            <a:r>
              <a:rPr lang="ar-IQ" dirty="0" smtClean="0"/>
              <a:t>د: اذا كان محل الالتزام تعويضا ترتب على عمل غير مشروع </a:t>
            </a:r>
          </a:p>
          <a:p>
            <a:r>
              <a:rPr lang="ar-IQ" dirty="0" smtClean="0"/>
              <a:t>هـ : اذا صرح </a:t>
            </a:r>
            <a:r>
              <a:rPr lang="ar-IQ" smtClean="0"/>
              <a:t>المدين كتابة انه لا ينوي تنفيذ التزامه 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9942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رك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حركة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حركة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</TotalTime>
  <Words>88</Words>
  <Application>Microsoft Office PowerPoint</Application>
  <PresentationFormat>عرض على الشاشة (3:4)‏</PresentationFormat>
  <Paragraphs>7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حركة</vt:lpstr>
      <vt:lpstr>اولا : الحالات المستثناة بحكم الاتفاق  ثانيا : الحالات المستثناة بحكم القانون وتتمثل بكل من أ : اذا كان محل الالتزام رد شيئ يعلم المدين انه مسروق </vt:lpstr>
      <vt:lpstr>الحالات المستثناة من وجوب الاعذار في القانون المدني العراقي 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اولا : الحالات المستثناة بحكم الاتفاق  ثانيا : الحالات المستثناة بحكم القانون وتتمثل بكل من أ : اذا كان محل الالتزام رد شيئ يعلم المدين انه مسروق </dc:title>
  <dc:creator>skype</dc:creator>
  <cp:lastModifiedBy>skype</cp:lastModifiedBy>
  <cp:revision>1</cp:revision>
  <dcterms:created xsi:type="dcterms:W3CDTF">2019-12-12T08:50:24Z</dcterms:created>
  <dcterms:modified xsi:type="dcterms:W3CDTF">2019-12-12T08:57:57Z</dcterms:modified>
</cp:coreProperties>
</file>