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231F-8BB4-49C4-B437-111B06952E6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534B-1940-4F01-A97D-E0906D3CAD0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231F-8BB4-49C4-B437-111B06952E6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534B-1940-4F01-A97D-E0906D3CAD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231F-8BB4-49C4-B437-111B06952E6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534B-1940-4F01-A97D-E0906D3CAD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231F-8BB4-49C4-B437-111B06952E6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534B-1940-4F01-A97D-E0906D3CAD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231F-8BB4-49C4-B437-111B06952E6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534B-1940-4F01-A97D-E0906D3CAD0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231F-8BB4-49C4-B437-111B06952E6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534B-1940-4F01-A97D-E0906D3CAD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231F-8BB4-49C4-B437-111B06952E6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534B-1940-4F01-A97D-E0906D3CAD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231F-8BB4-49C4-B437-111B06952E6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534B-1940-4F01-A97D-E0906D3CAD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231F-8BB4-49C4-B437-111B06952E6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534B-1940-4F01-A97D-E0906D3CAD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231F-8BB4-49C4-B437-111B06952E6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534B-1940-4F01-A97D-E0906D3CAD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231F-8BB4-49C4-B437-111B06952E6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E4534B-1940-4F01-A97D-E0906D3CAD0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56231F-8BB4-49C4-B437-111B06952E69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E4534B-1940-4F01-A97D-E0906D3CAD08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اثار الاعذار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يترتب على الاعذار نتيجتان قانونيتان هما </a:t>
            </a:r>
          </a:p>
          <a:p>
            <a:r>
              <a:rPr lang="ar-IQ" dirty="0" smtClean="0"/>
              <a:t>النتيجة الاولى : التزام المدين بالتعويض عن التأخير في التنفيذ منذ وقت الاعذار </a:t>
            </a:r>
          </a:p>
          <a:p>
            <a:endParaRPr lang="ar-IQ" dirty="0"/>
          </a:p>
          <a:p>
            <a:r>
              <a:rPr lang="ar-IQ" dirty="0" smtClean="0"/>
              <a:t>النتيجة الثانية : انتقال تبعة الهلاك من المدين </a:t>
            </a:r>
            <a:r>
              <a:rPr lang="ar-IQ" smtClean="0"/>
              <a:t>الى الدائن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9424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31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اثار الاعذار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اثار الاعذار </dc:title>
  <dc:creator>skype</dc:creator>
  <cp:lastModifiedBy>skype</cp:lastModifiedBy>
  <cp:revision>1</cp:revision>
  <dcterms:created xsi:type="dcterms:W3CDTF">2019-12-12T08:59:49Z</dcterms:created>
  <dcterms:modified xsi:type="dcterms:W3CDTF">2019-12-12T09:02:31Z</dcterms:modified>
</cp:coreProperties>
</file>