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1E74E2-BB83-4C45-A9E2-FFC2A100285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30026D-CA83-4D4E-8257-DF1EDC102E67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تقدير التعويض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18046" y="2009721"/>
            <a:ext cx="7406640" cy="4315240"/>
          </a:xfrm>
        </p:spPr>
        <p:txBody>
          <a:bodyPr>
            <a:normAutofit/>
          </a:bodyPr>
          <a:lstStyle/>
          <a:p>
            <a:r>
              <a:rPr lang="ar-IQ" dirty="0" smtClean="0"/>
              <a:t>الاصل ان القاضي يتولى تقدير التعويض وهذا ما يعرف بالتعويض القضائي </a:t>
            </a:r>
          </a:p>
          <a:p>
            <a:r>
              <a:rPr lang="ar-IQ" dirty="0" smtClean="0"/>
              <a:t>ومع ذلك يجوز ان يتم الاتفاق بين الطرفين على تقدير قيمة التعويض وهوما يعرف بالتعويض الاتفاقي </a:t>
            </a:r>
          </a:p>
          <a:p>
            <a:r>
              <a:rPr lang="ar-IQ" dirty="0" smtClean="0"/>
              <a:t>وقد يتولى القانون تقدير قيمة التعويض وهو ما يعرف بالتعويض القانوني او الفوائد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23515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42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تقدير التعويض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تقدير التعويض </dc:title>
  <dc:creator>skype</dc:creator>
  <cp:lastModifiedBy>skype</cp:lastModifiedBy>
  <cp:revision>1</cp:revision>
  <dcterms:created xsi:type="dcterms:W3CDTF">2019-12-12T09:04:09Z</dcterms:created>
  <dcterms:modified xsi:type="dcterms:W3CDTF">2019-12-12T09:08:47Z</dcterms:modified>
</cp:coreProperties>
</file>