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9EC8-E5C2-46F0-850B-D27183C8DC0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39-006A-424C-B114-E835B2179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983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9EC8-E5C2-46F0-850B-D27183C8DC0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39-006A-424C-B114-E835B2179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8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9EC8-E5C2-46F0-850B-D27183C8DC0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39-006A-424C-B114-E835B2179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409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9EC8-E5C2-46F0-850B-D27183C8DC0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39-006A-424C-B114-E835B2179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901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9EC8-E5C2-46F0-850B-D27183C8DC0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39-006A-424C-B114-E835B2179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992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9EC8-E5C2-46F0-850B-D27183C8DC0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39-006A-424C-B114-E835B2179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745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9EC8-E5C2-46F0-850B-D27183C8DC0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39-006A-424C-B114-E835B2179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709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9EC8-E5C2-46F0-850B-D27183C8DC0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39-006A-424C-B114-E835B2179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599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9EC8-E5C2-46F0-850B-D27183C8DC0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39-006A-424C-B114-E835B2179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40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9EC8-E5C2-46F0-850B-D27183C8DC0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39-006A-424C-B114-E835B2179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707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9EC8-E5C2-46F0-850B-D27183C8DC0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39-006A-424C-B114-E835B2179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705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C9EC8-E5C2-46F0-850B-D27183C8DC0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99B39-006A-424C-B114-E835B2179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547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3"/>
          </a:xfrm>
        </p:spPr>
        <p:txBody>
          <a:bodyPr/>
          <a:lstStyle/>
          <a:p>
            <a:r>
              <a:rPr lang="ar-IQ" dirty="0" smtClean="0"/>
              <a:t>التعويض القضائي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6400800" cy="4464496"/>
          </a:xfrm>
        </p:spPr>
        <p:txBody>
          <a:bodyPr>
            <a:normAutofit/>
          </a:bodyPr>
          <a:lstStyle/>
          <a:p>
            <a:r>
              <a:rPr lang="ar-IQ" sz="4000" dirty="0" smtClean="0"/>
              <a:t>هو تعويض يقدره القاضي ويحكم به للفصل في الدعوى التي يقيمها الدائن على مدينه ليحمله بمقتضاها المسؤولية الناشئة عن عدم تنفيذه التزامه او عن تأخره في تنفيذه 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35458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عناصر التعويض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تتمثل عناصر التعويض بكل من /</a:t>
            </a:r>
          </a:p>
          <a:p>
            <a:r>
              <a:rPr lang="ar-IQ" dirty="0" smtClean="0"/>
              <a:t>ما لحق  </a:t>
            </a:r>
            <a:r>
              <a:rPr lang="ar-IQ" dirty="0" err="1" smtClean="0"/>
              <a:t>الجائن</a:t>
            </a:r>
            <a:r>
              <a:rPr lang="ar-IQ" dirty="0" smtClean="0"/>
              <a:t> من خسارة مالية ثانيا : ما فات الدائن من كسب مالي بشرط ان يكون هذا نتيجة طبيعية للعمل </a:t>
            </a:r>
            <a:r>
              <a:rPr lang="ar-IQ" smtClean="0"/>
              <a:t>غير المشروع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0789841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</Words>
  <Application>Microsoft Office PowerPoint</Application>
  <PresentationFormat>عرض على الشاشة (3:4)‏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التعويض القضائي </vt:lpstr>
      <vt:lpstr>عناصر التعويض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التعويض القضائي </dc:title>
  <dc:creator>skype</dc:creator>
  <cp:lastModifiedBy>skype</cp:lastModifiedBy>
  <cp:revision>1</cp:revision>
  <dcterms:created xsi:type="dcterms:W3CDTF">2019-12-12T09:10:16Z</dcterms:created>
  <dcterms:modified xsi:type="dcterms:W3CDTF">2019-12-12T09:14:51Z</dcterms:modified>
</cp:coreProperties>
</file>