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CF09-57FB-49F1-B0D1-DDF0E9384DF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AE9-FA74-488B-BAE5-9CE854B6FFAE}" type="slidenum">
              <a:rPr lang="ar-IQ" smtClean="0"/>
              <a:t>‹#›</a:t>
            </a:fld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CF09-57FB-49F1-B0D1-DDF0E9384DF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AE9-FA74-488B-BAE5-9CE854B6FF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CF09-57FB-49F1-B0D1-DDF0E9384DF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AE9-FA74-488B-BAE5-9CE854B6FF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CF09-57FB-49F1-B0D1-DDF0E9384DF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AE9-FA74-488B-BAE5-9CE854B6FFAE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CF09-57FB-49F1-B0D1-DDF0E9384DF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AE9-FA74-488B-BAE5-9CE854B6FF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CF09-57FB-49F1-B0D1-DDF0E9384DF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AE9-FA74-488B-BAE5-9CE854B6FF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CF09-57FB-49F1-B0D1-DDF0E9384DF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AE9-FA74-488B-BAE5-9CE854B6FF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CF09-57FB-49F1-B0D1-DDF0E9384DF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AE9-FA74-488B-BAE5-9CE854B6FF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CF09-57FB-49F1-B0D1-DDF0E9384DF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AE9-FA74-488B-BAE5-9CE854B6FF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CF09-57FB-49F1-B0D1-DDF0E9384DF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AE9-FA74-488B-BAE5-9CE854B6FF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CF09-57FB-49F1-B0D1-DDF0E9384DF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1AE9-FA74-488B-BAE5-9CE854B6FFA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AB6CF09-57FB-49F1-B0D1-DDF0E9384DF0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ACB1AE9-FA74-488B-BAE5-9CE854B6FFAE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2567136"/>
          </a:xfrm>
        </p:spPr>
        <p:txBody>
          <a:bodyPr>
            <a:normAutofit/>
          </a:bodyPr>
          <a:lstStyle/>
          <a:p>
            <a:r>
              <a:rPr lang="ar-IQ" sz="4000" dirty="0" smtClean="0"/>
              <a:t>هو اتفاق يحدد فيه المتعاقدين مقدما مقدار التعويض الذي يستحقه الدائن اذا لم ينفذ المدين التزامه أو أخل به أو تأخر في تنفيذه </a:t>
            </a:r>
            <a:endParaRPr lang="ar-IQ" sz="4000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512169"/>
          </a:xfrm>
        </p:spPr>
        <p:txBody>
          <a:bodyPr/>
          <a:lstStyle/>
          <a:p>
            <a:r>
              <a:rPr lang="ar-IQ" dirty="0" smtClean="0"/>
              <a:t>التعويض الاتفاقي او الشرط الجزائي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64372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4000" dirty="0" smtClean="0"/>
              <a:t>خصائص الشرط الجزائي </a:t>
            </a:r>
            <a:endParaRPr lang="ar-IQ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ar-IQ" sz="4000" dirty="0" smtClean="0"/>
              <a:t>1- انه اتفاق بين طرفين </a:t>
            </a:r>
          </a:p>
          <a:p>
            <a:r>
              <a:rPr lang="ar-IQ" sz="4000" dirty="0" smtClean="0"/>
              <a:t>2- انه اتفاق يحدد فيه الطرفان مقدار التعويض </a:t>
            </a:r>
          </a:p>
          <a:p>
            <a:r>
              <a:rPr lang="ar-IQ" sz="4000" dirty="0" smtClean="0"/>
              <a:t>3- انه اتفاق يندرج ضمن شروط العقد الأصلي 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320808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2971800"/>
          </a:xfrm>
        </p:spPr>
        <p:txBody>
          <a:bodyPr>
            <a:normAutofit fontScale="92500" lnSpcReduction="20000"/>
          </a:bodyPr>
          <a:lstStyle/>
          <a:p>
            <a:r>
              <a:rPr lang="ar-IQ" sz="4000" dirty="0" smtClean="0"/>
              <a:t>5- انه اتفاق تبعي </a:t>
            </a:r>
          </a:p>
          <a:p>
            <a:endParaRPr lang="ar-IQ" sz="4000" dirty="0"/>
          </a:p>
          <a:p>
            <a:r>
              <a:rPr lang="ar-IQ" sz="4000" dirty="0" smtClean="0"/>
              <a:t>وذلك لان الاتفاق على الشرط الجزائي لم يقصد لذاته وانما تم بمناسبة الاتفاق على التزام اخر لحمل المدين على تنفيذ التزامه</a:t>
            </a:r>
            <a:endParaRPr lang="ar-IQ" sz="4000" dirty="0"/>
          </a:p>
        </p:txBody>
      </p:sp>
      <p:sp>
        <p:nvSpPr>
          <p:cNvPr id="3" name="عنوان 2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/>
          <a:lstStyle/>
          <a:p>
            <a:r>
              <a:rPr lang="ar-IQ" sz="4000" smtClean="0"/>
              <a:t>خصائص </a:t>
            </a:r>
            <a:r>
              <a:rPr lang="ar-IQ" sz="4000" dirty="0" smtClean="0"/>
              <a:t>الشرط الجزائي 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3895647094"/>
      </p:ext>
    </p:extLst>
  </p:cSld>
  <p:clrMapOvr>
    <a:masterClrMapping/>
  </p:clrMapOvr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</TotalTime>
  <Words>80</Words>
  <Application>Microsoft Office PowerPoint</Application>
  <PresentationFormat>عرض على الشاشة (3:4)‏</PresentationFormat>
  <Paragraphs>10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أفق</vt:lpstr>
      <vt:lpstr>التعويض الاتفاقي او الشرط الجزائي  </vt:lpstr>
      <vt:lpstr>خصائص الشرط الجزائي </vt:lpstr>
      <vt:lpstr>خصائص الشرط الجزائي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التعويض الاتفاقي او الشرط الجزائي  </dc:title>
  <dc:creator>skype</dc:creator>
  <cp:lastModifiedBy>skype</cp:lastModifiedBy>
  <cp:revision>1</cp:revision>
  <dcterms:created xsi:type="dcterms:W3CDTF">2019-12-12T09:15:58Z</dcterms:created>
  <dcterms:modified xsi:type="dcterms:W3CDTF">2019-12-12T09:22:51Z</dcterms:modified>
</cp:coreProperties>
</file>