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70416C7C-B121-4B26-B38F-9FAD3216F6DA}" type="datetimeFigureOut">
              <a:rPr lang="ar-IQ" smtClean="0"/>
              <a:t>11/05/1441</a:t>
            </a:fld>
            <a:endParaRPr lang="ar-IQ"/>
          </a:p>
        </p:txBody>
      </p:sp>
      <p:sp>
        <p:nvSpPr>
          <p:cNvPr id="5" name="Footer Placeholder 4"/>
          <p:cNvSpPr>
            <a:spLocks noGrp="1"/>
          </p:cNvSpPr>
          <p:nvPr>
            <p:ph type="ftr" sz="quarter" idx="11"/>
          </p:nvPr>
        </p:nvSpPr>
        <p:spPr>
          <a:xfrm>
            <a:off x="1371600" y="4323845"/>
            <a:ext cx="6400800" cy="365125"/>
          </a:xfrm>
        </p:spPr>
        <p:txBody>
          <a:bodyPr/>
          <a:lstStyle/>
          <a:p>
            <a:endParaRPr lang="ar-IQ"/>
          </a:p>
        </p:txBody>
      </p:sp>
      <p:sp>
        <p:nvSpPr>
          <p:cNvPr id="6" name="Slide Number Placeholder 5"/>
          <p:cNvSpPr>
            <a:spLocks noGrp="1"/>
          </p:cNvSpPr>
          <p:nvPr>
            <p:ph type="sldNum" sz="quarter" idx="12"/>
          </p:nvPr>
        </p:nvSpPr>
        <p:spPr>
          <a:xfrm>
            <a:off x="8077200" y="1430866"/>
            <a:ext cx="2743200"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999625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11/05/1441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073297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11/05/1441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475759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11/05/1441</a:t>
            </a:fld>
            <a:endParaRPr lang="ar-IQ"/>
          </a:p>
        </p:txBody>
      </p:sp>
      <p:sp>
        <p:nvSpPr>
          <p:cNvPr id="6" name="Footer Placeholder 5"/>
          <p:cNvSpPr>
            <a:spLocks noGrp="1"/>
          </p:cNvSpPr>
          <p:nvPr>
            <p:ph type="ftr" sz="quarter" idx="11"/>
          </p:nvPr>
        </p:nvSpPr>
        <p:spPr>
          <a:xfrm>
            <a:off x="685800" y="379941"/>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793806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70416C7C-B121-4B26-B38F-9FAD3216F6DA}" type="datetimeFigureOut">
              <a:rPr lang="ar-IQ" smtClean="0"/>
              <a:t>11/05/1441</a:t>
            </a:fld>
            <a:endParaRPr lang="ar-IQ"/>
          </a:p>
        </p:txBody>
      </p:sp>
      <p:sp>
        <p:nvSpPr>
          <p:cNvPr id="6" name="Footer Placeholder 5"/>
          <p:cNvSpPr>
            <a:spLocks noGrp="1"/>
          </p:cNvSpPr>
          <p:nvPr>
            <p:ph type="ftr" sz="quarter" idx="11"/>
          </p:nvPr>
        </p:nvSpPr>
        <p:spPr>
          <a:xfrm>
            <a:off x="685800" y="378883"/>
            <a:ext cx="6991492" cy="365125"/>
          </a:xfrm>
        </p:spPr>
        <p:txBody>
          <a:bodyPr/>
          <a:lstStyle/>
          <a:p>
            <a:endParaRPr lang="ar-IQ"/>
          </a:p>
        </p:txBody>
      </p:sp>
      <p:sp>
        <p:nvSpPr>
          <p:cNvPr id="7" name="Slide Number Placeholder 6"/>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963759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11/05/1441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59137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70416C7C-B121-4B26-B38F-9FAD3216F6DA}" type="datetimeFigureOut">
              <a:rPr lang="ar-IQ" smtClean="0"/>
              <a:t>11/05/1441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5251752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11/05/1441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2232348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70416C7C-B121-4B26-B38F-9FAD3216F6DA}" type="datetimeFigureOut">
              <a:rPr lang="ar-IQ" smtClean="0"/>
              <a:t>11/05/1441</a:t>
            </a:fld>
            <a:endParaRPr lang="ar-IQ"/>
          </a:p>
        </p:txBody>
      </p:sp>
      <p:sp>
        <p:nvSpPr>
          <p:cNvPr id="5" name="Footer Placeholder 4"/>
          <p:cNvSpPr>
            <a:spLocks noGrp="1"/>
          </p:cNvSpPr>
          <p:nvPr>
            <p:ph type="ftr" sz="quarter" idx="11"/>
          </p:nvPr>
        </p:nvSpPr>
        <p:spPr>
          <a:xfrm>
            <a:off x="685800" y="381000"/>
            <a:ext cx="6991492" cy="36512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849756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416C7C-B121-4B26-B38F-9FAD3216F6DA}" type="datetimeFigureOut">
              <a:rPr lang="ar-IQ" smtClean="0"/>
              <a:t>11/05/1441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426094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70416C7C-B121-4B26-B38F-9FAD3216F6DA}" type="datetimeFigureOut">
              <a:rPr lang="ar-IQ" smtClean="0"/>
              <a:t>11/05/1441</a:t>
            </a:fld>
            <a:endParaRPr lang="ar-IQ"/>
          </a:p>
        </p:txBody>
      </p:sp>
      <p:sp>
        <p:nvSpPr>
          <p:cNvPr id="5" name="Footer Placeholder 4"/>
          <p:cNvSpPr>
            <a:spLocks noGrp="1"/>
          </p:cNvSpPr>
          <p:nvPr>
            <p:ph type="ftr" sz="quarter" idx="11"/>
          </p:nvPr>
        </p:nvSpPr>
        <p:spPr>
          <a:xfrm>
            <a:off x="685800" y="381001"/>
            <a:ext cx="6991492" cy="364065"/>
          </a:xfrm>
        </p:spPr>
        <p:txBody>
          <a:bodyPr/>
          <a:lstStyle/>
          <a:p>
            <a:endParaRPr lang="ar-IQ"/>
          </a:p>
        </p:txBody>
      </p:sp>
      <p:sp>
        <p:nvSpPr>
          <p:cNvPr id="6" name="Slide Number Placeholder 5"/>
          <p:cNvSpPr>
            <a:spLocks noGrp="1"/>
          </p:cNvSpPr>
          <p:nvPr>
            <p:ph type="sldNum" sz="quarter" idx="12"/>
          </p:nvPr>
        </p:nvSpPr>
        <p:spPr>
          <a:xfrm>
            <a:off x="10862452" y="381000"/>
            <a:ext cx="643748" cy="365125"/>
          </a:xfrm>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792876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70416C7C-B121-4B26-B38F-9FAD3216F6DA}" type="datetimeFigureOut">
              <a:rPr lang="ar-IQ" smtClean="0"/>
              <a:t>11/05/1441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227486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5800" y="3132666"/>
            <a:ext cx="5311775"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172200" y="3132666"/>
            <a:ext cx="5334000" cy="3086019"/>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416C7C-B121-4B26-B38F-9FAD3216F6DA}" type="datetimeFigureOut">
              <a:rPr lang="ar-IQ" smtClean="0"/>
              <a:t>11/05/1441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1140905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416C7C-B121-4B26-B38F-9FAD3216F6DA}" type="datetimeFigureOut">
              <a:rPr lang="ar-IQ" smtClean="0"/>
              <a:t>11/05/1441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29834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16C7C-B121-4B26-B38F-9FAD3216F6DA}" type="datetimeFigureOut">
              <a:rPr lang="ar-IQ" smtClean="0"/>
              <a:t>11/05/1441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403752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11/05/1441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71666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70416C7C-B121-4B26-B38F-9FAD3216F6DA}" type="datetimeFigureOut">
              <a:rPr lang="ar-IQ" smtClean="0"/>
              <a:t>11/05/1441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850C573-BC7B-42DC-B68F-344FA83B4DD1}" type="slidenum">
              <a:rPr lang="ar-IQ" smtClean="0"/>
              <a:t>‹#›</a:t>
            </a:fld>
            <a:endParaRPr lang="ar-IQ"/>
          </a:p>
        </p:txBody>
      </p:sp>
    </p:spTree>
    <p:extLst>
      <p:ext uri="{BB962C8B-B14F-4D97-AF65-F5344CB8AC3E}">
        <p14:creationId xmlns:p14="http://schemas.microsoft.com/office/powerpoint/2010/main" val="33084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0416C7C-B121-4B26-B38F-9FAD3216F6DA}" type="datetimeFigureOut">
              <a:rPr lang="ar-IQ" smtClean="0"/>
              <a:t>11/05/1441</a:t>
            </a:fld>
            <a:endParaRPr lang="ar-IQ"/>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850C573-BC7B-42DC-B68F-344FA83B4DD1}" type="slidenum">
              <a:rPr lang="ar-IQ" smtClean="0"/>
              <a:t>‹#›</a:t>
            </a:fld>
            <a:endParaRPr lang="ar-IQ"/>
          </a:p>
        </p:txBody>
      </p:sp>
    </p:spTree>
    <p:extLst>
      <p:ext uri="{BB962C8B-B14F-4D97-AF65-F5344CB8AC3E}">
        <p14:creationId xmlns:p14="http://schemas.microsoft.com/office/powerpoint/2010/main" val="39572716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71600" y="1803405"/>
            <a:ext cx="9448800" cy="482595"/>
          </a:xfrm>
        </p:spPr>
        <p:txBody>
          <a:bodyPr>
            <a:normAutofit/>
          </a:bodyPr>
          <a:lstStyle/>
          <a:p>
            <a:pPr algn="ctr"/>
            <a:r>
              <a:rPr lang="ar-IQ" sz="1600" dirty="0" smtClean="0">
                <a:latin typeface="Simplified Arabic" panose="02020603050405020304" pitchFamily="18" charset="-78"/>
                <a:cs typeface="Simplified Arabic" panose="02020603050405020304" pitchFamily="18" charset="-78"/>
              </a:rPr>
              <a:t>تطبيق القانون الجنائي من حيث الزمان – مبدأ عدم رجعية القانون الجنائي للماضي</a:t>
            </a:r>
            <a:endParaRPr lang="ar-IQ" sz="1600" dirty="0">
              <a:latin typeface="Simplified Arabic" panose="02020603050405020304" pitchFamily="18" charset="-78"/>
              <a:cs typeface="Simplified Arabic" panose="02020603050405020304" pitchFamily="18" charset="-78"/>
            </a:endParaRPr>
          </a:p>
        </p:txBody>
      </p:sp>
      <p:sp>
        <p:nvSpPr>
          <p:cNvPr id="3" name="عنوان فرعي 2"/>
          <p:cNvSpPr>
            <a:spLocks noGrp="1"/>
          </p:cNvSpPr>
          <p:nvPr>
            <p:ph type="subTitle" idx="1"/>
          </p:nvPr>
        </p:nvSpPr>
        <p:spPr>
          <a:xfrm>
            <a:off x="1371600" y="2913743"/>
            <a:ext cx="9448800" cy="1527627"/>
          </a:xfrm>
        </p:spPr>
        <p:txBody>
          <a:bodyPr>
            <a:normAutofit/>
          </a:bodyPr>
          <a:lstStyle/>
          <a:p>
            <a:pPr algn="justLow"/>
            <a:r>
              <a:rPr lang="ar-IQ" dirty="0"/>
              <a:t>تطبيق القانون من حيث الزمان: يعني أنّه بمُجرَّد بدء سريان قاعدة قانونيّة جديدة مكان قاعدة قانونيّة أخرى، فإنّ أحكام القانون الجديد تصبح سارية من يوم </a:t>
            </a:r>
            <a:r>
              <a:rPr lang="ar-IQ" dirty="0" smtClean="0"/>
              <a:t>نفاذها</a:t>
            </a:r>
            <a:r>
              <a:rPr lang="ar-IQ" dirty="0"/>
              <a:t>، ويتمّ توقُّف تطبيق القانون القديم ابتداءً من لحظة إلغائه، وبذلك يظهر كلٌّ من القانون القديم، والقانون الجديد بشكل مُستقِلٍّ عن الآخر؛ فكلٌّ منهما قد تكوّنَ في ظلِّ مراكز، ووقائع قانونيّة مُحدَّدة، وقد يُؤدّي </a:t>
            </a:r>
            <a:r>
              <a:rPr lang="ar-IQ" dirty="0" smtClean="0"/>
              <a:t>تطبيقها </a:t>
            </a:r>
            <a:r>
              <a:rPr lang="ar-IQ" dirty="0"/>
              <a:t>إلى </a:t>
            </a:r>
            <a:r>
              <a:rPr lang="ar-IQ" dirty="0" smtClean="0"/>
              <a:t>حدوث </a:t>
            </a:r>
            <a:r>
              <a:rPr lang="ar-IQ" dirty="0"/>
              <a:t>تنازُع حادّ بين </a:t>
            </a:r>
            <a:r>
              <a:rPr lang="ar-IQ" dirty="0" smtClean="0"/>
              <a:t>القانونَين.</a:t>
            </a:r>
          </a:p>
        </p:txBody>
      </p:sp>
    </p:spTree>
    <p:extLst>
      <p:ext uri="{BB962C8B-B14F-4D97-AF65-F5344CB8AC3E}">
        <p14:creationId xmlns:p14="http://schemas.microsoft.com/office/powerpoint/2010/main" val="2889255021"/>
      </p:ext>
    </p:extLst>
  </p:cSld>
  <p:clrMapOvr>
    <a:masterClrMapping/>
  </p:clrMapOvr>
</p:sld>
</file>

<file path=ppt/theme/theme1.xml><?xml version="1.0" encoding="utf-8"?>
<a:theme xmlns:a="http://schemas.openxmlformats.org/drawingml/2006/main" name="مسلك بخاري">
  <a:themeElements>
    <a:clrScheme name="مسلك بخاري">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مسلك بخاري">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سلك بخاري">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مسلك بخاري</Template>
  <TotalTime>5</TotalTime>
  <Words>88</Words>
  <Application>Microsoft Office PowerPoint</Application>
  <PresentationFormat>شاشة عريضة</PresentationFormat>
  <Paragraphs>2</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Century Gothic</vt:lpstr>
      <vt:lpstr>Simplified Arabic</vt:lpstr>
      <vt:lpstr>Times New Roman</vt:lpstr>
      <vt:lpstr>مسلك بخاري</vt:lpstr>
      <vt:lpstr>تطبيق القانون الجنائي من حيث الزمان – مبدأ عدم رجعية القانون الجنائي للماضي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تطبيق القانون الجنائي من حيث الزمان – مبدأ عدم رجعية القانون الجنائي للماضي</dc:title>
  <dc:creator>Mazin</dc:creator>
  <cp:lastModifiedBy>Mazin</cp:lastModifiedBy>
  <cp:revision>1</cp:revision>
  <dcterms:created xsi:type="dcterms:W3CDTF">2020-01-06T12:18:57Z</dcterms:created>
  <dcterms:modified xsi:type="dcterms:W3CDTF">2020-01-06T12:24:52Z</dcterms:modified>
</cp:coreProperties>
</file>