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5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6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3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0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8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0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6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5D78-3B41-40CC-904E-9DD8EDE156A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5273-C4EC-4C27-BDEC-B47E357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ar-IQ" sz="2800" b="1" dirty="0" smtClean="0">
                <a:cs typeface="Mudir MT" pitchFamily="2" charset="-78"/>
              </a:rPr>
              <a:t/>
            </a:r>
            <a:br>
              <a:rPr lang="ar-IQ" sz="2800" b="1" dirty="0" smtClean="0">
                <a:cs typeface="Mudir MT" pitchFamily="2" charset="-78"/>
              </a:rPr>
            </a:br>
            <a:r>
              <a:rPr lang="ar-IQ" sz="2800" b="1" dirty="0">
                <a:cs typeface="Mudir MT" pitchFamily="2" charset="-78"/>
              </a:rPr>
              <a:t/>
            </a:r>
            <a:br>
              <a:rPr lang="ar-IQ" sz="2800" b="1" dirty="0">
                <a:cs typeface="Mudir MT" pitchFamily="2" charset="-78"/>
              </a:rPr>
            </a:br>
            <a:r>
              <a:rPr lang="ar-IQ" sz="2800" b="1" dirty="0" smtClean="0">
                <a:cs typeface="Mudir MT" pitchFamily="2" charset="-78"/>
              </a:rPr>
              <a:t>المحاضرة </a:t>
            </a:r>
            <a:r>
              <a:rPr lang="ar-IQ" sz="2800" b="1" dirty="0">
                <a:cs typeface="Mudir MT" pitchFamily="2" charset="-78"/>
              </a:rPr>
              <a:t>العاشرة</a:t>
            </a:r>
            <a:r>
              <a:rPr lang="en-US" sz="2800" b="1" dirty="0">
                <a:cs typeface="Mudir MT" pitchFamily="2" charset="-78"/>
              </a:rPr>
              <a:t/>
            </a:r>
            <a:br>
              <a:rPr lang="en-US" sz="2800" b="1" dirty="0">
                <a:cs typeface="Mudir MT" pitchFamily="2" charset="-78"/>
              </a:rPr>
            </a:br>
            <a:r>
              <a:rPr lang="ar-IQ" sz="2800" b="1" dirty="0">
                <a:cs typeface="Mudir MT" pitchFamily="2" charset="-78"/>
              </a:rPr>
              <a:t>المطلب الثاني.</a:t>
            </a:r>
            <a:r>
              <a:rPr lang="en-US" sz="2800" b="1" dirty="0">
                <a:cs typeface="Mudir MT" pitchFamily="2" charset="-78"/>
              </a:rPr>
              <a:t/>
            </a:r>
            <a:br>
              <a:rPr lang="en-US" sz="2800" b="1" dirty="0">
                <a:cs typeface="Mudir MT" pitchFamily="2" charset="-78"/>
              </a:rPr>
            </a:br>
            <a:r>
              <a:rPr lang="ar-IQ" sz="2800" b="1" dirty="0">
                <a:cs typeface="Mudir MT" pitchFamily="2" charset="-78"/>
              </a:rPr>
              <a:t>حكم تحقق المسؤولية التقصيرية (التعويض)</a:t>
            </a:r>
            <a:r>
              <a:rPr lang="en-US" sz="2800" b="1" dirty="0">
                <a:cs typeface="Mudir MT" pitchFamily="2" charset="-78"/>
              </a:rPr>
              <a:t/>
            </a:r>
            <a:br>
              <a:rPr lang="en-US" sz="2800" b="1" dirty="0">
                <a:cs typeface="Mudir MT" pitchFamily="2" charset="-78"/>
              </a:rPr>
            </a:br>
            <a:r>
              <a:rPr lang="ar-IQ" sz="2800" dirty="0">
                <a:cs typeface="Mudir MT" pitchFamily="2" charset="-78"/>
              </a:rPr>
              <a:t>اولا:  دعوى المسؤولية التقصيرية :نتناول  طرفا دعوى المسولية التقصرية  ,وتقادمها</a:t>
            </a:r>
            <a:r>
              <a:rPr lang="en-US" sz="2800" dirty="0">
                <a:cs typeface="Mudir MT" pitchFamily="2" charset="-78"/>
              </a:rPr>
              <a:t/>
            </a:r>
            <a:br>
              <a:rPr lang="en-US" sz="2800" dirty="0">
                <a:cs typeface="Mudir MT" pitchFamily="2" charset="-78"/>
              </a:rPr>
            </a:br>
            <a:r>
              <a:rPr lang="ar-IQ" sz="2800" dirty="0">
                <a:cs typeface="Mudir MT" pitchFamily="2" charset="-78"/>
              </a:rPr>
              <a:t>ثانيا:  التعويض ,نتناول تعريف التعويض وانواعه ,وعناصره,وتعويض الضرر المادي والادبي وانتقال الحق بالتعويض عنهما ,ووقت تقدير التعويض .</a:t>
            </a:r>
            <a:r>
              <a:rPr lang="en-US" sz="2800" dirty="0">
                <a:cs typeface="Mudir MT" pitchFamily="2" charset="-78"/>
              </a:rPr>
              <a:t/>
            </a:r>
            <a:br>
              <a:rPr lang="en-US" sz="2800" dirty="0">
                <a:cs typeface="Mudir MT" pitchFamily="2" charset="-78"/>
              </a:rPr>
            </a:br>
            <a:r>
              <a:rPr lang="ar-IQ" sz="2800" b="1" dirty="0">
                <a:cs typeface="Mudir MT" pitchFamily="2" charset="-78"/>
              </a:rPr>
              <a:t>المطلب الثالث</a:t>
            </a:r>
            <a:r>
              <a:rPr lang="en-US" sz="2800" b="1" dirty="0">
                <a:cs typeface="Mudir MT" pitchFamily="2" charset="-78"/>
              </a:rPr>
              <a:t/>
            </a:r>
            <a:br>
              <a:rPr lang="en-US" sz="2800" b="1" dirty="0">
                <a:cs typeface="Mudir MT" pitchFamily="2" charset="-78"/>
              </a:rPr>
            </a:br>
            <a:r>
              <a:rPr lang="ar-IQ" sz="2800" b="1" dirty="0">
                <a:cs typeface="Mudir MT" pitchFamily="2" charset="-78"/>
              </a:rPr>
              <a:t>تعديل أحكام المسؤولية التقصيرية عن طريق الاتفاق</a:t>
            </a:r>
            <a:r>
              <a:rPr lang="en-US" sz="2800" b="1" dirty="0">
                <a:cs typeface="Mudir MT" pitchFamily="2" charset="-78"/>
              </a:rPr>
              <a:t/>
            </a:r>
            <a:br>
              <a:rPr lang="en-US" sz="2800" b="1" dirty="0">
                <a:cs typeface="Mudir MT" pitchFamily="2" charset="-78"/>
              </a:rPr>
            </a:br>
            <a:r>
              <a:rPr lang="ar-IQ" sz="2800" dirty="0">
                <a:cs typeface="Mudir MT" pitchFamily="2" charset="-78"/>
              </a:rPr>
              <a:t>اولا: الاتفاق على تعديل حكم المسؤولية التقصيرية </a:t>
            </a:r>
            <a:r>
              <a:rPr lang="en-US" sz="2800" dirty="0">
                <a:cs typeface="Mudir MT" pitchFamily="2" charset="-78"/>
              </a:rPr>
              <a:t/>
            </a:r>
            <a:br>
              <a:rPr lang="en-US" sz="2800" dirty="0">
                <a:cs typeface="Mudir MT" pitchFamily="2" charset="-78"/>
              </a:rPr>
            </a:br>
            <a:r>
              <a:rPr lang="ar-IQ" sz="2800" dirty="0">
                <a:cs typeface="Mudir MT" pitchFamily="2" charset="-78"/>
              </a:rPr>
              <a:t>ثانيا: التأمين من المسؤولية التقصيرية</a:t>
            </a:r>
            <a:r>
              <a:rPr lang="en-US" sz="2800" dirty="0">
                <a:cs typeface="Mudir MT" pitchFamily="2" charset="-78"/>
              </a:rPr>
              <a:t/>
            </a:r>
            <a:br>
              <a:rPr lang="en-US" sz="2800" dirty="0">
                <a:cs typeface="Mudir MT" pitchFamily="2" charset="-78"/>
              </a:rPr>
            </a:br>
            <a:r>
              <a:rPr lang="en-US" sz="2800" dirty="0">
                <a:cs typeface="Mudir MT" pitchFamily="2" charset="-78"/>
              </a:rPr>
              <a:t> </a:t>
            </a:r>
            <a:br>
              <a:rPr lang="en-US" sz="2800" dirty="0">
                <a:cs typeface="Mudir MT" pitchFamily="2" charset="-78"/>
              </a:rPr>
            </a:br>
            <a:endParaRPr lang="en-US" sz="2800" dirty="0"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773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المحاضرة العاشرة المطلب الثاني. حكم تحقق المسؤولية التقصيرية (التعويض) اولا:  دعوى المسؤولية التقصيرية :نتناول  طرفا دعوى المسولية التقصرية  ,وتقادمها ثانيا:  التعويض ,نتناول تعريف التعويض وانواعه ,وعناصره,وتعويض الضرر المادي والادبي وانتقال الحق بالتعويض عنهما ,ووقت تقدير التعويض . المطلب الثالث تعديل أحكام المسؤولية التقصيرية عن طريق الاتفاق اولا: الاتفاق على تعديل حكم المسؤولية التقصيرية  ثانيا: التأمين من المسؤولية التقصيرية  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المحاضرة العاشرة المطلب الثاني. حكم تحقق المسؤولية التقصيرية (التعويض) اولا:  دعوى المسؤولية التقصيرية :نتناول  طرفا دعوى المسولية التقصرية  ,وتقادمها ثانيا:  التعويض ,نتناول تعريف التعويض وانواعه ,وعناصره,وتعويض الضرر المادي والادبي وانتقال الحق بالتعويض عنهما ,ووقت تقدير التعويض . المطلب الثالث تعديل أحكام المسؤولية التقصيرية عن طريق الاتفاق اولا: الاتفاق على تعديل حكم المسؤولية التقصيرية  ثانيا: التأمين من المسؤولية التقصيرية   </dc:title>
  <dc:creator>Damiaa</dc:creator>
  <cp:lastModifiedBy>Damiaa</cp:lastModifiedBy>
  <cp:revision>1</cp:revision>
  <dcterms:created xsi:type="dcterms:W3CDTF">2020-03-09T20:39:36Z</dcterms:created>
  <dcterms:modified xsi:type="dcterms:W3CDTF">2020-03-09T20:41:42Z</dcterms:modified>
</cp:coreProperties>
</file>