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24419D-F3B3-456B-8BDE-F1F9251A26A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A179EF-C150-4929-B54C-8FBF10EC17B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نطاق القانون التجاري</a:t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err="1" smtClean="0"/>
              <a:t>النظريةالذاتية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200" dirty="0" smtClean="0"/>
              <a:t>القانون التجاري قانون التاجر</a:t>
            </a:r>
            <a:br>
              <a:rPr lang="ar-IQ" sz="2200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النظرية الموضوعية</a:t>
            </a:r>
            <a:br>
              <a:rPr lang="ar-IQ" dirty="0" smtClean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IQ" dirty="0" smtClean="0"/>
          </a:p>
          <a:p>
            <a:endParaRPr lang="ar-IQ" dirty="0" smtClean="0"/>
          </a:p>
          <a:p>
            <a:r>
              <a:rPr lang="ar-IQ" sz="2000" b="1" dirty="0" smtClean="0"/>
              <a:t>القانون التجاري قانون </a:t>
            </a:r>
            <a:r>
              <a:rPr lang="ar-IQ" sz="2000" b="1" dirty="0" err="1" smtClean="0"/>
              <a:t>الاعمال</a:t>
            </a:r>
            <a:r>
              <a:rPr lang="ar-IQ" sz="2000" b="1" dirty="0" smtClean="0"/>
              <a:t> التجارية</a:t>
            </a:r>
            <a:endParaRPr lang="ar-SA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نطاق القانون التجاري  النظريةالذاتية  القانون التجاري قانون التاجر  النظرية الموضوعية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نطاق القانون التجاري  النظريةالذاتية  القانون التجاري قانون التاجر  النظرية الموضوعية </dc:title>
  <dc:creator>batool</dc:creator>
  <cp:lastModifiedBy>batool</cp:lastModifiedBy>
  <cp:revision>1</cp:revision>
  <dcterms:created xsi:type="dcterms:W3CDTF">2020-03-11T15:08:01Z</dcterms:created>
  <dcterms:modified xsi:type="dcterms:W3CDTF">2020-03-11T15:10:34Z</dcterms:modified>
</cp:coreProperties>
</file>