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84" d="100"/>
          <a:sy n="84" d="100"/>
        </p:scale>
        <p:origin x="-160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C2A50-6097-4BCB-8B43-0224BD800780}" type="datetimeFigureOut">
              <a:rPr lang="ar-SA" smtClean="0"/>
              <a:t>17/07/1441</a:t>
            </a:fld>
            <a:endParaRPr lang="ar-S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85EA691-9D55-4DC5-A82A-FE845DEED4AB}" type="slidenum">
              <a:rPr lang="ar-SA" smtClean="0"/>
              <a:t>‹#›</a:t>
            </a:fld>
            <a:endParaRPr lang="ar-SA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C2A50-6097-4BCB-8B43-0224BD800780}" type="datetimeFigureOut">
              <a:rPr lang="ar-SA" smtClean="0"/>
              <a:t>17/07/1441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EA691-9D55-4DC5-A82A-FE845DEED4AB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685EA691-9D55-4DC5-A82A-FE845DEED4AB}" type="slidenum">
              <a:rPr lang="ar-SA" smtClean="0"/>
              <a:t>‹#›</a:t>
            </a:fld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C2A50-6097-4BCB-8B43-0224BD800780}" type="datetimeFigureOut">
              <a:rPr lang="ar-SA" smtClean="0"/>
              <a:t>17/07/1441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C2A50-6097-4BCB-8B43-0224BD800780}" type="datetimeFigureOut">
              <a:rPr lang="ar-SA" smtClean="0"/>
              <a:t>17/07/1441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685EA691-9D55-4DC5-A82A-FE845DEED4AB}" type="slidenum">
              <a:rPr lang="ar-SA" smtClean="0"/>
              <a:t>‹#›</a:t>
            </a:fld>
            <a:endParaRPr lang="ar-SA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C2A50-6097-4BCB-8B43-0224BD800780}" type="datetimeFigureOut">
              <a:rPr lang="ar-SA" smtClean="0"/>
              <a:t>17/07/1441</a:t>
            </a:fld>
            <a:endParaRPr lang="ar-SA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85EA691-9D55-4DC5-A82A-FE845DEED4AB}" type="slidenum">
              <a:rPr lang="ar-SA" smtClean="0"/>
              <a:t>‹#›</a:t>
            </a:fld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6A0C2A50-6097-4BCB-8B43-0224BD800780}" type="datetimeFigureOut">
              <a:rPr lang="ar-SA" smtClean="0"/>
              <a:t>17/07/1441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EA691-9D55-4DC5-A82A-FE845DEED4AB}" type="slidenum">
              <a:rPr lang="ar-SA" smtClean="0"/>
              <a:t>‹#›</a:t>
            </a:fld>
            <a:endParaRPr lang="ar-SA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C2A50-6097-4BCB-8B43-0224BD800780}" type="datetimeFigureOut">
              <a:rPr lang="ar-SA" smtClean="0"/>
              <a:t>17/07/1441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ar-SA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685EA691-9D55-4DC5-A82A-FE845DEED4AB}" type="slidenum">
              <a:rPr lang="ar-SA" smtClean="0"/>
              <a:t>‹#›</a:t>
            </a:fld>
            <a:endParaRPr lang="ar-SA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C2A50-6097-4BCB-8B43-0224BD800780}" type="datetimeFigureOut">
              <a:rPr lang="ar-SA" smtClean="0"/>
              <a:t>17/07/1441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685EA691-9D55-4DC5-A82A-FE845DEED4A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C2A50-6097-4BCB-8B43-0224BD800780}" type="datetimeFigureOut">
              <a:rPr lang="ar-SA" smtClean="0"/>
              <a:t>17/07/1441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85EA691-9D55-4DC5-A82A-FE845DEED4A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85EA691-9D55-4DC5-A82A-FE845DEED4AB}" type="slidenum">
              <a:rPr lang="ar-SA" smtClean="0"/>
              <a:t>‹#›</a:t>
            </a:fld>
            <a:endParaRPr lang="ar-SA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C2A50-6097-4BCB-8B43-0224BD800780}" type="datetimeFigureOut">
              <a:rPr lang="ar-SA" smtClean="0"/>
              <a:t>17/07/1441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685EA691-9D55-4DC5-A82A-FE845DEED4AB}" type="slidenum">
              <a:rPr lang="ar-SA" smtClean="0"/>
              <a:t>‹#›</a:t>
            </a:fld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6A0C2A50-6097-4BCB-8B43-0224BD800780}" type="datetimeFigureOut">
              <a:rPr lang="ar-SA" smtClean="0"/>
              <a:t>17/07/1441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6A0C2A50-6097-4BCB-8B43-0224BD800780}" type="datetimeFigureOut">
              <a:rPr lang="ar-SA" smtClean="0"/>
              <a:t>17/07/1441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ar-SA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85EA691-9D55-4DC5-A82A-FE845DEED4AB}" type="slidenum">
              <a:rPr lang="ar-SA" smtClean="0"/>
              <a:t>‹#›</a:t>
            </a:fld>
            <a:endParaRPr lang="ar-SA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1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r" rtl="1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r" rtl="1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r" rtl="1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r" rtl="1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7290" y="3286124"/>
            <a:ext cx="6400800" cy="3429024"/>
          </a:xfrm>
        </p:spPr>
        <p:txBody>
          <a:bodyPr>
            <a:normAutofit/>
          </a:bodyPr>
          <a:lstStyle/>
          <a:p>
            <a:r>
              <a:rPr lang="ar-IQ" sz="1800" dirty="0" smtClean="0"/>
              <a:t>نظرية المضاربة</a:t>
            </a:r>
          </a:p>
          <a:p>
            <a:endParaRPr lang="ar-IQ" sz="1800" dirty="0"/>
          </a:p>
          <a:p>
            <a:r>
              <a:rPr lang="ar-IQ" sz="1800" dirty="0" smtClean="0"/>
              <a:t>نظرية المشروع</a:t>
            </a:r>
          </a:p>
          <a:p>
            <a:endParaRPr lang="ar-IQ" sz="1800" dirty="0"/>
          </a:p>
          <a:p>
            <a:r>
              <a:rPr lang="ar-IQ" sz="1800" dirty="0" smtClean="0"/>
              <a:t>نظريه الحرفة</a:t>
            </a:r>
          </a:p>
          <a:p>
            <a:endParaRPr lang="ar-IQ" sz="1800" dirty="0"/>
          </a:p>
          <a:p>
            <a:r>
              <a:rPr lang="ar-IQ" sz="1800" dirty="0" smtClean="0"/>
              <a:t>نظرية التداول</a:t>
            </a:r>
          </a:p>
          <a:p>
            <a:endParaRPr lang="ar-IQ" sz="1800" dirty="0"/>
          </a:p>
          <a:p>
            <a:r>
              <a:rPr lang="ar-IQ" sz="1800" dirty="0" smtClean="0"/>
              <a:t>نظرية السبب</a:t>
            </a:r>
          </a:p>
          <a:p>
            <a:endParaRPr lang="ar-IQ" sz="1800" dirty="0"/>
          </a:p>
          <a:p>
            <a:endParaRPr lang="ar-SA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ar-IQ" sz="1800" dirty="0" smtClean="0"/>
              <a:t>نظريات تحديد </a:t>
            </a:r>
            <a:r>
              <a:rPr lang="ar-IQ" sz="1800" dirty="0" err="1" smtClean="0"/>
              <a:t>الاعمال</a:t>
            </a:r>
            <a:r>
              <a:rPr lang="ar-IQ" sz="1800" dirty="0" smtClean="0"/>
              <a:t> التجارية</a:t>
            </a:r>
            <a:endParaRPr lang="ar-SA" sz="1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</TotalTime>
  <Words>14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Civic</vt:lpstr>
      <vt:lpstr>نظريات تحديد الاعمال التجارية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نظريات تحديد الاعمال التجارية</dc:title>
  <dc:creator>batool</dc:creator>
  <cp:lastModifiedBy>batool</cp:lastModifiedBy>
  <cp:revision>1</cp:revision>
  <dcterms:created xsi:type="dcterms:W3CDTF">2020-03-11T17:42:49Z</dcterms:created>
  <dcterms:modified xsi:type="dcterms:W3CDTF">2020-03-11T17:44:59Z</dcterms:modified>
</cp:coreProperties>
</file>