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BE9-9C41-42DC-AC7F-3A6E28A08EA1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D2A-BC3F-43A9-A69D-01538E913BC4}" type="slidenum">
              <a:rPr lang="ar-SA" smtClean="0"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BE9-9C41-42DC-AC7F-3A6E28A08EA1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D2A-BC3F-43A9-A69D-01538E913B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BE9-9C41-42DC-AC7F-3A6E28A08EA1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D2A-BC3F-43A9-A69D-01538E913B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BE9-9C41-42DC-AC7F-3A6E28A08EA1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D2A-BC3F-43A9-A69D-01538E913B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BE9-9C41-42DC-AC7F-3A6E28A08EA1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76EFD2A-BC3F-43A9-A69D-01538E913BC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BE9-9C41-42DC-AC7F-3A6E28A08EA1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D2A-BC3F-43A9-A69D-01538E913B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BE9-9C41-42DC-AC7F-3A6E28A08EA1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D2A-BC3F-43A9-A69D-01538E913B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BE9-9C41-42DC-AC7F-3A6E28A08EA1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D2A-BC3F-43A9-A69D-01538E913B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BE9-9C41-42DC-AC7F-3A6E28A08EA1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D2A-BC3F-43A9-A69D-01538E913B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BE9-9C41-42DC-AC7F-3A6E28A08EA1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D2A-BC3F-43A9-A69D-01538E913B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BE9-9C41-42DC-AC7F-3A6E28A08EA1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FD2A-BC3F-43A9-A69D-01538E913B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F0EBE9-9C41-42DC-AC7F-3A6E28A08EA1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6EFD2A-BC3F-43A9-A69D-01538E913BC4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1800" dirty="0" smtClean="0"/>
              <a:t>النظام القانوني </a:t>
            </a:r>
            <a:r>
              <a:rPr lang="ar-IQ" sz="1800" dirty="0" err="1" smtClean="0"/>
              <a:t>للاعمال</a:t>
            </a:r>
            <a:r>
              <a:rPr lang="ar-IQ" sz="1800" dirty="0" smtClean="0"/>
              <a:t> التجارية</a:t>
            </a:r>
            <a:endParaRPr lang="ar-SA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dirty="0" smtClean="0"/>
              <a:t>من حيث اكتساب الصفة التجارية</a:t>
            </a:r>
          </a:p>
          <a:p>
            <a:r>
              <a:rPr lang="ar-IQ" dirty="0" smtClean="0"/>
              <a:t>من حيث النظام القانوني</a:t>
            </a:r>
          </a:p>
          <a:p>
            <a:r>
              <a:rPr lang="ar-IQ" dirty="0" smtClean="0"/>
              <a:t>من حيث </a:t>
            </a:r>
            <a:r>
              <a:rPr lang="ar-IQ" dirty="0" err="1" smtClean="0"/>
              <a:t>الافلاس</a:t>
            </a:r>
            <a:endParaRPr lang="ar-IQ" dirty="0" smtClean="0"/>
          </a:p>
          <a:p>
            <a:r>
              <a:rPr lang="ar-IQ" dirty="0" smtClean="0"/>
              <a:t>من حيث النفاذ المعجل</a:t>
            </a:r>
          </a:p>
          <a:p>
            <a:r>
              <a:rPr lang="ar-IQ" dirty="0" smtClean="0"/>
              <a:t>من حيث صفة الاستعجال</a:t>
            </a:r>
          </a:p>
          <a:p>
            <a:r>
              <a:rPr lang="ar-IQ" dirty="0" smtClean="0"/>
              <a:t>من حيث الفوائد</a:t>
            </a:r>
          </a:p>
          <a:p>
            <a:r>
              <a:rPr lang="ar-IQ" dirty="0" smtClean="0"/>
              <a:t>من حيث النظام القضائي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31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النظام القانوني للاعمال التجارية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النظام القانوني للاعمال التجارية</dc:title>
  <dc:creator>batool</dc:creator>
  <cp:lastModifiedBy>batool</cp:lastModifiedBy>
  <cp:revision>2</cp:revision>
  <dcterms:created xsi:type="dcterms:W3CDTF">2020-03-11T17:31:38Z</dcterms:created>
  <dcterms:modified xsi:type="dcterms:W3CDTF">2020-03-11T17:38:44Z</dcterms:modified>
</cp:coreProperties>
</file>