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9B8D19-D7C7-4551-8F34-849AEACD46F4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8E8EF5-41B9-42FD-8486-9485FE9EF3F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err="1" smtClean="0"/>
              <a:t>الاعمال</a:t>
            </a:r>
            <a:r>
              <a:rPr lang="ar-IQ" dirty="0" smtClean="0"/>
              <a:t> التجارية</a:t>
            </a:r>
            <a:br>
              <a:rPr lang="ar-IQ" dirty="0" smtClean="0"/>
            </a:br>
            <a:r>
              <a:rPr lang="ar-IQ" dirty="0" smtClean="0"/>
              <a:t>بصورة منفردة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sz="1600" dirty="0" smtClean="0"/>
              <a:t>1.شراء منقول </a:t>
            </a:r>
            <a:r>
              <a:rPr lang="ar-IQ" sz="1600" dirty="0" err="1" smtClean="0"/>
              <a:t>او</a:t>
            </a:r>
            <a:r>
              <a:rPr lang="ar-IQ" sz="1600" dirty="0" smtClean="0"/>
              <a:t> عقار </a:t>
            </a:r>
            <a:r>
              <a:rPr lang="ar-IQ" sz="1600" dirty="0" err="1" smtClean="0"/>
              <a:t>لاجل</a:t>
            </a:r>
            <a:r>
              <a:rPr lang="ar-IQ" sz="1600" dirty="0" smtClean="0"/>
              <a:t> البيع </a:t>
            </a:r>
            <a:r>
              <a:rPr lang="ar-IQ" sz="1600" dirty="0" err="1" smtClean="0"/>
              <a:t>او</a:t>
            </a:r>
            <a:r>
              <a:rPr lang="ar-IQ" sz="1600" dirty="0" smtClean="0"/>
              <a:t> </a:t>
            </a:r>
            <a:r>
              <a:rPr lang="ar-IQ" sz="1600" dirty="0" err="1" smtClean="0"/>
              <a:t>التاجير</a:t>
            </a:r>
            <a:r>
              <a:rPr lang="ar-IQ" sz="1600" dirty="0" smtClean="0"/>
              <a:t> بقصد الربح</a:t>
            </a:r>
          </a:p>
          <a:p>
            <a:r>
              <a:rPr lang="ar-IQ" sz="1600" dirty="0" smtClean="0"/>
              <a:t>2.</a:t>
            </a:r>
            <a:r>
              <a:rPr lang="ar-IQ" sz="1600" dirty="0" err="1" smtClean="0"/>
              <a:t>التاجير</a:t>
            </a:r>
            <a:r>
              <a:rPr lang="ar-IQ" sz="1600" dirty="0" smtClean="0"/>
              <a:t> بقصد </a:t>
            </a:r>
            <a:r>
              <a:rPr lang="ar-IQ" sz="1600" dirty="0" err="1" smtClean="0"/>
              <a:t>الاجارة</a:t>
            </a:r>
            <a:r>
              <a:rPr lang="ar-IQ" sz="1600" dirty="0" smtClean="0"/>
              <a:t>  لتحقيق الربح</a:t>
            </a:r>
          </a:p>
          <a:p>
            <a:r>
              <a:rPr lang="ar-IQ" sz="1600" dirty="0" smtClean="0"/>
              <a:t>3.التعامل باسهم الشركات وسنداتها</a:t>
            </a:r>
          </a:p>
          <a:p>
            <a:r>
              <a:rPr lang="ar-IQ" sz="1600" dirty="0" smtClean="0"/>
              <a:t>4.التعامل </a:t>
            </a:r>
            <a:r>
              <a:rPr lang="ar-IQ" sz="1600" dirty="0" err="1" smtClean="0"/>
              <a:t>بالاوراق</a:t>
            </a:r>
            <a:r>
              <a:rPr lang="ar-IQ" sz="1600" dirty="0" smtClean="0"/>
              <a:t> التجارية</a:t>
            </a:r>
          </a:p>
          <a:p>
            <a:endParaRPr lang="ar-IQ" sz="16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الاعمال التجارية بصورة منفردة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الاعمال التجارية بصورة منفردة</dc:title>
  <dc:creator>batool</dc:creator>
  <cp:lastModifiedBy>batool</cp:lastModifiedBy>
  <cp:revision>1</cp:revision>
  <dcterms:created xsi:type="dcterms:W3CDTF">2020-03-11T17:46:59Z</dcterms:created>
  <dcterms:modified xsi:type="dcterms:W3CDTF">2020-03-11T17:51:47Z</dcterms:modified>
</cp:coreProperties>
</file>