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18FD7-F995-4F80-8039-BBFDD638158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291B2-C697-4FD7-B8F5-1CAEC0CA4AD3}" type="slidenum">
              <a:rPr lang="ar-SA" smtClean="0"/>
              <a:t>‹#›</a:t>
            </a:fld>
            <a:endParaRPr lang="ar-S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18FD7-F995-4F80-8039-BBFDD638158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291B2-C697-4FD7-B8F5-1CAEC0CA4A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18FD7-F995-4F80-8039-BBFDD638158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291B2-C697-4FD7-B8F5-1CAEC0CA4A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18FD7-F995-4F80-8039-BBFDD638158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291B2-C697-4FD7-B8F5-1CAEC0CA4A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18FD7-F995-4F80-8039-BBFDD638158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291B2-C697-4FD7-B8F5-1CAEC0CA4AD3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18FD7-F995-4F80-8039-BBFDD638158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291B2-C697-4FD7-B8F5-1CAEC0CA4A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18FD7-F995-4F80-8039-BBFDD638158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291B2-C697-4FD7-B8F5-1CAEC0CA4AD3}" type="slidenum">
              <a:rPr lang="ar-SA" smtClean="0"/>
              <a:t>‹#›</a:t>
            </a:fld>
            <a:endParaRPr lang="ar-SA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18FD7-F995-4F80-8039-BBFDD638158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291B2-C697-4FD7-B8F5-1CAEC0CA4A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18FD7-F995-4F80-8039-BBFDD638158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291B2-C697-4FD7-B8F5-1CAEC0CA4A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18FD7-F995-4F80-8039-BBFDD638158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A291B2-C697-4FD7-B8F5-1CAEC0CA4A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3018FD7-F995-4F80-8039-BBFDD638158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DA291B2-C697-4FD7-B8F5-1CAEC0CA4A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3018FD7-F995-4F80-8039-BBFDD638158D}" type="datetimeFigureOut">
              <a:rPr lang="ar-SA" smtClean="0"/>
              <a:t>17/07/1441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DA291B2-C697-4FD7-B8F5-1CAEC0CA4AD3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143008"/>
          </a:xfrm>
        </p:spPr>
        <p:txBody>
          <a:bodyPr>
            <a:normAutofit/>
          </a:bodyPr>
          <a:lstStyle/>
          <a:p>
            <a:r>
              <a:rPr lang="ar-IQ" sz="1600" dirty="0" err="1" smtClean="0"/>
              <a:t>الاعمال</a:t>
            </a:r>
            <a:r>
              <a:rPr lang="ar-IQ" sz="1600" dirty="0" smtClean="0"/>
              <a:t> التجارية بصيغة المشروع</a:t>
            </a:r>
            <a:endParaRPr lang="ar-SA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2214554"/>
            <a:ext cx="6400800" cy="4214842"/>
          </a:xfrm>
        </p:spPr>
        <p:txBody>
          <a:bodyPr>
            <a:normAutofit/>
          </a:bodyPr>
          <a:lstStyle/>
          <a:p>
            <a:r>
              <a:rPr lang="ar-IQ" sz="1800" dirty="0" smtClean="0"/>
              <a:t>التوريد</a:t>
            </a:r>
          </a:p>
          <a:p>
            <a:r>
              <a:rPr lang="ar-IQ" sz="1800" dirty="0" smtClean="0"/>
              <a:t>الصناعة</a:t>
            </a:r>
          </a:p>
          <a:p>
            <a:r>
              <a:rPr lang="ar-IQ" sz="1800" dirty="0" smtClean="0"/>
              <a:t>الاستيراد والتصدير</a:t>
            </a:r>
          </a:p>
          <a:p>
            <a:r>
              <a:rPr lang="ar-IQ" sz="1800" dirty="0" smtClean="0"/>
              <a:t>السياحة </a:t>
            </a:r>
          </a:p>
          <a:p>
            <a:r>
              <a:rPr lang="ar-IQ" sz="1800" dirty="0" smtClean="0"/>
              <a:t>الدعاية والنشر </a:t>
            </a:r>
            <a:r>
              <a:rPr lang="ar-IQ" sz="1800" dirty="0" err="1" smtClean="0"/>
              <a:t>والاعلان</a:t>
            </a:r>
            <a:r>
              <a:rPr lang="ar-IQ" sz="1800" dirty="0" smtClean="0"/>
              <a:t> والتصوير</a:t>
            </a:r>
          </a:p>
          <a:p>
            <a:r>
              <a:rPr lang="ar-IQ" sz="1800" dirty="0" smtClean="0"/>
              <a:t>الوكالة التجارية والوكالة بالعمولة والوكالة بالعمولة بالنقل والدلالة</a:t>
            </a:r>
          </a:p>
          <a:p>
            <a:r>
              <a:rPr lang="ar-IQ" sz="1800" dirty="0" smtClean="0"/>
              <a:t>التأمين</a:t>
            </a:r>
          </a:p>
          <a:p>
            <a:r>
              <a:rPr lang="ar-IQ" sz="1800" dirty="0" smtClean="0"/>
              <a:t>النقل </a:t>
            </a:r>
          </a:p>
          <a:p>
            <a:r>
              <a:rPr lang="ar-IQ" sz="1800" dirty="0" smtClean="0"/>
              <a:t>مقاولات البناء والتشييد </a:t>
            </a:r>
          </a:p>
          <a:p>
            <a:r>
              <a:rPr lang="ar-IQ" sz="1800" dirty="0" smtClean="0"/>
              <a:t>الشحن والتفريغ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</TotalTime>
  <Words>28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Metro</vt:lpstr>
      <vt:lpstr>الاعمال التجارية بصيغة المشروع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الاعمال التجارية بصيغة المشروع</dc:title>
  <dc:creator>batool</dc:creator>
  <cp:lastModifiedBy>batool</cp:lastModifiedBy>
  <cp:revision>1</cp:revision>
  <dcterms:created xsi:type="dcterms:W3CDTF">2020-03-11T17:52:57Z</dcterms:created>
  <dcterms:modified xsi:type="dcterms:W3CDTF">2020-03-11T18:00:13Z</dcterms:modified>
</cp:coreProperties>
</file>