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312F-600C-46E8-88EF-D49316176652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3B48-A712-4FD8-BC46-65D7A584509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312F-600C-46E8-88EF-D49316176652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3B48-A712-4FD8-BC46-65D7A584509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312F-600C-46E8-88EF-D49316176652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3B48-A712-4FD8-BC46-65D7A584509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312F-600C-46E8-88EF-D49316176652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3B48-A712-4FD8-BC46-65D7A584509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312F-600C-46E8-88EF-D49316176652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3B48-A712-4FD8-BC46-65D7A584509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312F-600C-46E8-88EF-D49316176652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3B48-A712-4FD8-BC46-65D7A584509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312F-600C-46E8-88EF-D49316176652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3B48-A712-4FD8-BC46-65D7A584509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312F-600C-46E8-88EF-D49316176652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3B48-A712-4FD8-BC46-65D7A584509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312F-600C-46E8-88EF-D49316176652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3B48-A712-4FD8-BC46-65D7A584509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312F-600C-46E8-88EF-D49316176652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3B48-A712-4FD8-BC46-65D7A584509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312F-600C-46E8-88EF-D49316176652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3B48-A712-4FD8-BC46-65D7A584509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5312F-600C-46E8-88EF-D49316176652}" type="datetimeFigureOut">
              <a:rPr lang="ar-SA" smtClean="0"/>
              <a:t>19/07/1441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63B48-A712-4FD8-BC46-65D7A584509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1800" dirty="0" smtClean="0"/>
              <a:t>التاجر</a:t>
            </a:r>
            <a:br>
              <a:rPr lang="ar-IQ" sz="1800" dirty="0" smtClean="0"/>
            </a:br>
            <a:r>
              <a:rPr lang="ar-IQ" sz="1800" dirty="0" smtClean="0"/>
              <a:t>الشخص الطبيعي</a:t>
            </a:r>
            <a:endParaRPr lang="ar-SA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828948"/>
          </a:xfrm>
        </p:spPr>
        <p:txBody>
          <a:bodyPr>
            <a:normAutofit/>
          </a:bodyPr>
          <a:lstStyle/>
          <a:p>
            <a:r>
              <a:rPr lang="ar-IQ" sz="1600" dirty="0" smtClean="0"/>
              <a:t>شروط اكتساب صفة التاجر</a:t>
            </a:r>
          </a:p>
          <a:p>
            <a:r>
              <a:rPr lang="ar-IQ" sz="1600" dirty="0" err="1" smtClean="0"/>
              <a:t>الاهلية</a:t>
            </a:r>
            <a:endParaRPr lang="ar-IQ" sz="1600" dirty="0" smtClean="0"/>
          </a:p>
          <a:p>
            <a:r>
              <a:rPr lang="ar-IQ" sz="1600" dirty="0" smtClean="0"/>
              <a:t>التاجر كامل </a:t>
            </a:r>
            <a:r>
              <a:rPr lang="ar-IQ" sz="1600" dirty="0" err="1" smtClean="0"/>
              <a:t>الاهلية</a:t>
            </a:r>
            <a:endParaRPr lang="ar-IQ" sz="1600" dirty="0" smtClean="0"/>
          </a:p>
          <a:p>
            <a:r>
              <a:rPr lang="ar-IQ" sz="1600" dirty="0" smtClean="0"/>
              <a:t>القاصر المأذون</a:t>
            </a:r>
          </a:p>
          <a:p>
            <a:r>
              <a:rPr lang="ar-IQ" sz="1600" dirty="0" smtClean="0"/>
              <a:t>الصغير المميز</a:t>
            </a:r>
          </a:p>
          <a:p>
            <a:endParaRPr lang="ar-IQ" sz="1600" dirty="0" smtClean="0"/>
          </a:p>
          <a:p>
            <a:endParaRPr lang="ar-IQ" sz="1600" dirty="0"/>
          </a:p>
          <a:p>
            <a:endParaRPr lang="ar-SA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التاجر الشخص الطبيعي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التاجر الشخص الطبيعي</dc:title>
  <dc:creator>batool</dc:creator>
  <cp:lastModifiedBy>batool</cp:lastModifiedBy>
  <cp:revision>1</cp:revision>
  <dcterms:created xsi:type="dcterms:W3CDTF">2020-03-13T19:45:27Z</dcterms:created>
  <dcterms:modified xsi:type="dcterms:W3CDTF">2020-03-13T19:49:40Z</dcterms:modified>
</cp:coreProperties>
</file>