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E2D377-B39A-4B28-9635-6CDD1673EA94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007391-9685-4746-A5A4-7674708A65D7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714380"/>
          </a:xfrm>
        </p:spPr>
        <p:txBody>
          <a:bodyPr>
            <a:normAutofit/>
          </a:bodyPr>
          <a:lstStyle/>
          <a:p>
            <a:r>
              <a:rPr lang="ar-IQ" sz="1800" dirty="0" smtClean="0"/>
              <a:t>الاحتراف</a:t>
            </a:r>
            <a:endParaRPr lang="ar-SA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714776"/>
          </a:xfrm>
        </p:spPr>
        <p:txBody>
          <a:bodyPr>
            <a:normAutofit/>
          </a:bodyPr>
          <a:lstStyle/>
          <a:p>
            <a:r>
              <a:rPr lang="ar-IQ" sz="1800" dirty="0" smtClean="0"/>
              <a:t>عناصر الاحتراف</a:t>
            </a:r>
          </a:p>
          <a:p>
            <a:r>
              <a:rPr lang="ar-IQ" sz="1800" dirty="0" smtClean="0"/>
              <a:t>مزاولة </a:t>
            </a:r>
            <a:r>
              <a:rPr lang="ar-IQ" sz="1800" dirty="0" err="1" smtClean="0"/>
              <a:t>الاعمال</a:t>
            </a:r>
            <a:r>
              <a:rPr lang="ar-IQ" sz="1800" dirty="0" smtClean="0"/>
              <a:t> التجارية على وجه التكرار والدوام</a:t>
            </a:r>
          </a:p>
          <a:p>
            <a:r>
              <a:rPr lang="ar-IQ" sz="1800" dirty="0" smtClean="0"/>
              <a:t>قصد الربح</a:t>
            </a:r>
          </a:p>
          <a:p>
            <a:r>
              <a:rPr lang="ar-IQ" sz="1800" dirty="0" smtClean="0"/>
              <a:t>التمييز بين الاحتراف والاعتياد</a:t>
            </a:r>
          </a:p>
          <a:p>
            <a:r>
              <a:rPr lang="ar-IQ" sz="1800" dirty="0" smtClean="0"/>
              <a:t>الاستتار في مزاولة التجارة وانتحال صفة التاجر</a:t>
            </a:r>
          </a:p>
          <a:p>
            <a:r>
              <a:rPr lang="ar-IQ" sz="1800" dirty="0" smtClean="0"/>
              <a:t>انتحال صفة التاجر</a:t>
            </a:r>
          </a:p>
          <a:p>
            <a:r>
              <a:rPr lang="ar-IQ" sz="1800" dirty="0" smtClean="0"/>
              <a:t>الاستثناء على شرط الاحتراف</a:t>
            </a:r>
          </a:p>
          <a:p>
            <a:r>
              <a:rPr lang="ar-IQ" sz="1800" dirty="0" smtClean="0"/>
              <a:t>الحرفيون الصغار</a:t>
            </a:r>
          </a:p>
          <a:p>
            <a:r>
              <a:rPr lang="ar-IQ" sz="1800" dirty="0" smtClean="0"/>
              <a:t>الدولة </a:t>
            </a:r>
            <a:r>
              <a:rPr lang="ar-IQ" sz="1800" dirty="0" err="1" smtClean="0"/>
              <a:t>والاشخاص</a:t>
            </a:r>
            <a:r>
              <a:rPr lang="ar-IQ" sz="1800" dirty="0" smtClean="0"/>
              <a:t> المعنوية العامة</a:t>
            </a:r>
          </a:p>
          <a:p>
            <a:endParaRPr lang="ar-IQ" sz="1800" dirty="0" smtClean="0"/>
          </a:p>
          <a:p>
            <a:endParaRPr lang="ar-IQ" sz="1800" dirty="0"/>
          </a:p>
          <a:p>
            <a:endParaRPr lang="ar-IQ" sz="1800" dirty="0" smtClean="0"/>
          </a:p>
          <a:p>
            <a:endParaRPr lang="ar-IQ" sz="1800" dirty="0" smtClean="0"/>
          </a:p>
          <a:p>
            <a:endParaRPr lang="ar-IQ" sz="1800" dirty="0" smtClean="0"/>
          </a:p>
          <a:p>
            <a:endParaRPr lang="ar-IQ" sz="1800" dirty="0"/>
          </a:p>
          <a:p>
            <a:endParaRPr lang="ar-IQ" sz="1800" dirty="0" smtClean="0"/>
          </a:p>
          <a:p>
            <a:endParaRPr lang="ar-IQ" sz="1800" dirty="0"/>
          </a:p>
          <a:p>
            <a:endParaRPr lang="ar-IQ" sz="1800" dirty="0" smtClean="0"/>
          </a:p>
          <a:p>
            <a:endParaRPr lang="ar-IQ" sz="1800" dirty="0"/>
          </a:p>
          <a:p>
            <a:endParaRPr lang="ar-SA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36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الاحتراف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الاحتراف</dc:title>
  <dc:creator>batool</dc:creator>
  <cp:lastModifiedBy>batool</cp:lastModifiedBy>
  <cp:revision>1</cp:revision>
  <dcterms:created xsi:type="dcterms:W3CDTF">2020-03-13T19:49:53Z</dcterms:created>
  <dcterms:modified xsi:type="dcterms:W3CDTF">2020-03-13T19:57:27Z</dcterms:modified>
</cp:coreProperties>
</file>