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DD4F14-8497-4371-BA0A-4FB7B09621D0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73F365-8287-4695-9D88-5A8CF1FF449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1800" dirty="0" smtClean="0"/>
              <a:t>عدم اكتساب صفة التاجر لانتفاء شرط الاستقلال</a:t>
            </a:r>
          </a:p>
          <a:p>
            <a:r>
              <a:rPr lang="ar-IQ" sz="1800" dirty="0" smtClean="0"/>
              <a:t>في مزاولة النشاط التجاري</a:t>
            </a:r>
          </a:p>
          <a:p>
            <a:r>
              <a:rPr lang="ar-IQ" sz="1800" dirty="0" smtClean="0"/>
              <a:t>العاملون في المحلات التجارية</a:t>
            </a:r>
          </a:p>
          <a:p>
            <a:r>
              <a:rPr lang="ar-IQ" sz="1800" dirty="0" smtClean="0"/>
              <a:t>من يزاول التجارة نيابة عن الغير</a:t>
            </a:r>
          </a:p>
          <a:p>
            <a:r>
              <a:rPr lang="ar-IQ" sz="1800" dirty="0" smtClean="0"/>
              <a:t>المدراء المفوض في الشركة المحدودة والمساهمة وأعضاء مجلس إدارة الشركة المساهمة</a:t>
            </a:r>
            <a:endParaRPr lang="ar-SA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1800" dirty="0" smtClean="0"/>
              <a:t>مزاولة التجارة على وجه الاستقلال</a:t>
            </a:r>
            <a:endParaRPr lang="ar-SA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37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مزاولة التجارة على وجه الاستقلال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مزاولة التجارة على وجه الاستقلال</dc:title>
  <dc:creator>batool</dc:creator>
  <cp:lastModifiedBy>batool</cp:lastModifiedBy>
  <cp:revision>1</cp:revision>
  <dcterms:created xsi:type="dcterms:W3CDTF">2020-03-13T20:04:12Z</dcterms:created>
  <dcterms:modified xsi:type="dcterms:W3CDTF">2020-03-13T20:08:42Z</dcterms:modified>
</cp:coreProperties>
</file>