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521F2-451C-46B7-BD10-D9421F64560F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2CFD1-47A5-49CC-AEB3-F2010EB049E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6864" cy="21180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المحاضرة الاولى </a:t>
            </a:r>
            <a:b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أ.م</a:t>
            </a:r>
            <a:r>
              <a:rPr lang="ar-IQ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.د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سهام سوادي طعمة</a:t>
            </a:r>
            <a:b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مصادر القانون التجاري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42107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dirty="0" smtClean="0"/>
              <a:t>اولا: التشريع</a:t>
            </a:r>
            <a:endParaRPr lang="ar-IQ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ar-IQ" sz="4000" dirty="0" smtClean="0"/>
              <a:t>القانون التجاري</a:t>
            </a:r>
          </a:p>
          <a:p>
            <a:r>
              <a:rPr lang="ar-IQ" sz="4000" dirty="0" smtClean="0"/>
              <a:t> القواعد الامرة</a:t>
            </a:r>
          </a:p>
          <a:p>
            <a:r>
              <a:rPr lang="ar-IQ" sz="4000" dirty="0" smtClean="0"/>
              <a:t>القواعد المفسرة</a:t>
            </a:r>
            <a:endParaRPr lang="ar-IQ" sz="4000" dirty="0"/>
          </a:p>
          <a:p>
            <a:pPr marL="0" indent="0" algn="ctr">
              <a:buNone/>
            </a:pPr>
            <a:r>
              <a:rPr lang="ar-IQ" sz="4000" dirty="0" smtClean="0"/>
              <a:t>2. القانون المدني </a:t>
            </a:r>
          </a:p>
          <a:p>
            <a:r>
              <a:rPr lang="ar-IQ" sz="4000" dirty="0" smtClean="0"/>
              <a:t>القواعد الامرة</a:t>
            </a:r>
          </a:p>
        </p:txBody>
      </p:sp>
    </p:spTree>
    <p:extLst>
      <p:ext uri="{BB962C8B-B14F-4D97-AF65-F5344CB8AC3E}">
        <p14:creationId xmlns:p14="http://schemas.microsoft.com/office/powerpoint/2010/main" val="111815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ثانيا : العرف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ينشأ العرف جراء التطبيق العملي الطويل المرتبط بنوع معين من النشاط .</a:t>
            </a:r>
          </a:p>
          <a:p>
            <a:r>
              <a:rPr lang="ar-IQ" dirty="0" smtClean="0"/>
              <a:t>يصار الى العرف اذا افتقد النص التشريعي  لحسم النزاع المعروض.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856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تدرج مصادر القانون التجاري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arenR"/>
            </a:pPr>
            <a:r>
              <a:rPr lang="ar-IQ" dirty="0" smtClean="0"/>
              <a:t>القانون التجاري القواعد الامرة والمفسرة.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القانون المدني القواعد الامرة.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القانون المدني القواعد المفسرة.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قواعد التطبيق العملي .</a:t>
            </a:r>
          </a:p>
          <a:p>
            <a:pPr marL="525780" indent="-457200">
              <a:buFont typeface="+mj-lt"/>
              <a:buAutoNum type="arabicParenR"/>
            </a:pPr>
            <a:r>
              <a:rPr lang="ar-IQ" dirty="0" smtClean="0"/>
              <a:t>قواعد الاتفاقات الخاصة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992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نجمة ذات 5 نقاط 2"/>
          <p:cNvSpPr/>
          <p:nvPr/>
        </p:nvSpPr>
        <p:spPr>
          <a:xfrm>
            <a:off x="395536" y="27158"/>
            <a:ext cx="8856983" cy="630932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خالص تحياتي </a:t>
            </a:r>
            <a:endParaRPr lang="ar-IQ" sz="5400" dirty="0"/>
          </a:p>
        </p:txBody>
      </p:sp>
    </p:spTree>
    <p:extLst>
      <p:ext uri="{BB962C8B-B14F-4D97-AF65-F5344CB8AC3E}">
        <p14:creationId xmlns:p14="http://schemas.microsoft.com/office/powerpoint/2010/main" val="202540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77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المحاضرة الاولى  أ.م.د. سهام سوادي طعمة </vt:lpstr>
      <vt:lpstr>اولا: التشريع</vt:lpstr>
      <vt:lpstr>ثانيا : العرف</vt:lpstr>
      <vt:lpstr>تدرج مصادر القانون التجاري 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 م.د. سهام سوادي طعمة مصادر القانون التجاري</dc:title>
  <dc:creator>مختبر الحاسبات</dc:creator>
  <cp:lastModifiedBy>مختبر الحاسبات</cp:lastModifiedBy>
  <cp:revision>8</cp:revision>
  <dcterms:created xsi:type="dcterms:W3CDTF">2018-12-20T19:06:33Z</dcterms:created>
  <dcterms:modified xsi:type="dcterms:W3CDTF">2020-02-10T13:06:24Z</dcterms:modified>
</cp:coreProperties>
</file>