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8"/>
  </p:notesMasterIdLst>
  <p:sldIdLst>
    <p:sldId id="256" r:id="rId2"/>
    <p:sldId id="257" r:id="rId3"/>
    <p:sldId id="263" r:id="rId4"/>
    <p:sldId id="259" r:id="rId5"/>
    <p:sldId id="262" r:id="rId6"/>
    <p:sldId id="260" r:id="rId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549"/>
    <a:srgbClr val="2D6525"/>
    <a:srgbClr val="AC9160"/>
    <a:srgbClr val="A97263"/>
    <a:srgbClr val="5EEC3C"/>
    <a:srgbClr val="A40062"/>
    <a:srgbClr val="9EFF29"/>
    <a:srgbClr val="A4660C"/>
    <a:srgbClr val="952F69"/>
    <a:srgbClr val="FF85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294" y="216"/>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ACCE87-1774-4BDC-B54D-0580224814AF}" type="doc">
      <dgm:prSet loTypeId="urn:microsoft.com/office/officeart/2005/8/layout/orgChart1" loCatId="hierarchy" qsTypeId="urn:microsoft.com/office/officeart/2005/8/quickstyle/simple1" qsCatId="simple" csTypeId="urn:microsoft.com/office/officeart/2005/8/colors/colorful4" csCatId="colorful" phldr="1"/>
      <dgm:spPr/>
      <dgm:t>
        <a:bodyPr/>
        <a:lstStyle/>
        <a:p>
          <a:pPr rtl="1"/>
          <a:endParaRPr lang="ar-SA"/>
        </a:p>
      </dgm:t>
    </dgm:pt>
    <dgm:pt modelId="{57FA41C2-F828-4A13-B813-C72826483E7E}">
      <dgm:prSet phldrT="[Text]" custT="1"/>
      <dgm:spPr>
        <a:ln>
          <a:solidFill>
            <a:schemeClr val="bg1"/>
          </a:solidFill>
        </a:ln>
      </dgm:spPr>
      <dgm:t>
        <a:bodyPr/>
        <a:lstStyle/>
        <a:p>
          <a:pPr algn="ctr" rtl="1"/>
          <a:r>
            <a:rPr lang="ar-IQ" sz="1000" b="1" dirty="0">
              <a:solidFill>
                <a:sysClr val="windowText" lastClr="000000"/>
              </a:solidFill>
            </a:rPr>
            <a:t>استقبال البيانات</a:t>
          </a:r>
          <a:endParaRPr lang="ar-SA" sz="1000" b="1" dirty="0">
            <a:solidFill>
              <a:sysClr val="windowText" lastClr="000000"/>
            </a:solidFill>
          </a:endParaRPr>
        </a:p>
      </dgm:t>
    </dgm:pt>
    <dgm:pt modelId="{037DFD12-FB41-44EB-BB67-400883CF19E7}" type="parTrans" cxnId="{07E8D46B-245A-446E-AB93-E28F5DA13956}">
      <dgm:prSet/>
      <dgm:spPr/>
      <dgm:t>
        <a:bodyPr/>
        <a:lstStyle/>
        <a:p>
          <a:pPr algn="ctr" rtl="1"/>
          <a:endParaRPr lang="ar-SA"/>
        </a:p>
      </dgm:t>
    </dgm:pt>
    <dgm:pt modelId="{3B65AC98-02EC-4A4F-9950-43C5AEA9099E}" type="sibTrans" cxnId="{07E8D46B-245A-446E-AB93-E28F5DA13956}">
      <dgm:prSet/>
      <dgm:spPr/>
      <dgm:t>
        <a:bodyPr/>
        <a:lstStyle/>
        <a:p>
          <a:pPr algn="ctr" rtl="1"/>
          <a:endParaRPr lang="ar-SA"/>
        </a:p>
      </dgm:t>
    </dgm:pt>
    <dgm:pt modelId="{97E262C7-F2F0-4DF3-817A-40BB106D69B5}">
      <dgm:prSet phldrT="[Text]" custT="1"/>
      <dgm:spPr>
        <a:ln>
          <a:solidFill>
            <a:schemeClr val="bg1"/>
          </a:solidFill>
        </a:ln>
      </dgm:spPr>
      <dgm:t>
        <a:bodyPr/>
        <a:lstStyle/>
        <a:p>
          <a:pPr algn="ctr" rtl="1"/>
          <a:r>
            <a:rPr lang="ar-IQ" sz="1000" b="1" dirty="0">
              <a:solidFill>
                <a:sysClr val="windowText" lastClr="000000"/>
              </a:solidFill>
            </a:rPr>
            <a:t>معالجة البيانات</a:t>
          </a:r>
          <a:endParaRPr lang="ar-SA" sz="1000" b="1" dirty="0">
            <a:solidFill>
              <a:sysClr val="windowText" lastClr="000000"/>
            </a:solidFill>
          </a:endParaRPr>
        </a:p>
      </dgm:t>
    </dgm:pt>
    <dgm:pt modelId="{972B8E2B-3EF4-4747-83B6-F0E772A041CB}" type="parTrans" cxnId="{EF67E186-74BD-445E-B069-E2D0F749DFA5}">
      <dgm:prSet/>
      <dgm:spPr/>
      <dgm:t>
        <a:bodyPr/>
        <a:lstStyle/>
        <a:p>
          <a:pPr algn="ctr" rtl="1"/>
          <a:endParaRPr lang="ar-SA"/>
        </a:p>
      </dgm:t>
    </dgm:pt>
    <dgm:pt modelId="{BE87DB7C-6DB5-4FB5-A0F6-3DF11D5318BE}" type="sibTrans" cxnId="{EF67E186-74BD-445E-B069-E2D0F749DFA5}">
      <dgm:prSet/>
      <dgm:spPr/>
      <dgm:t>
        <a:bodyPr/>
        <a:lstStyle/>
        <a:p>
          <a:pPr algn="ctr" rtl="1"/>
          <a:endParaRPr lang="ar-SA"/>
        </a:p>
      </dgm:t>
    </dgm:pt>
    <dgm:pt modelId="{9D2365E0-682F-4097-BA89-355F41D3908B}">
      <dgm:prSet custT="1"/>
      <dgm:spPr>
        <a:ln>
          <a:solidFill>
            <a:schemeClr val="bg1"/>
          </a:solidFill>
        </a:ln>
      </dgm:spPr>
      <dgm:t>
        <a:bodyPr/>
        <a:lstStyle/>
        <a:p>
          <a:pPr algn="ctr" rtl="1"/>
          <a:r>
            <a:rPr lang="ar-IQ" sz="1000" b="1" dirty="0">
              <a:solidFill>
                <a:sysClr val="windowText" lastClr="000000"/>
              </a:solidFill>
            </a:rPr>
            <a:t>اخراج المعلومات</a:t>
          </a:r>
          <a:endParaRPr lang="ar-SA" sz="1000" b="1" dirty="0">
            <a:solidFill>
              <a:sysClr val="windowText" lastClr="000000"/>
            </a:solidFill>
          </a:endParaRPr>
        </a:p>
      </dgm:t>
    </dgm:pt>
    <dgm:pt modelId="{2FD7D0F6-B394-4479-8B07-E7D9E82AF2A5}" type="parTrans" cxnId="{6535239D-0690-45D4-B8C5-783C68808EF4}">
      <dgm:prSet/>
      <dgm:spPr/>
      <dgm:t>
        <a:bodyPr/>
        <a:lstStyle/>
        <a:p>
          <a:pPr algn="ctr" rtl="1"/>
          <a:endParaRPr lang="ar-SA"/>
        </a:p>
      </dgm:t>
    </dgm:pt>
    <dgm:pt modelId="{AB0CFC9C-C971-490C-BC69-E7A464BBFF71}" type="sibTrans" cxnId="{6535239D-0690-45D4-B8C5-783C68808EF4}">
      <dgm:prSet/>
      <dgm:spPr/>
      <dgm:t>
        <a:bodyPr/>
        <a:lstStyle/>
        <a:p>
          <a:pPr algn="ctr" rtl="1"/>
          <a:endParaRPr lang="ar-SA"/>
        </a:p>
      </dgm:t>
    </dgm:pt>
    <dgm:pt modelId="{04F698C1-81D5-4AFF-A498-AA7988B5B5A4}">
      <dgm:prSet custT="1"/>
      <dgm:spPr>
        <a:ln>
          <a:solidFill>
            <a:schemeClr val="bg1"/>
          </a:solidFill>
        </a:ln>
      </dgm:spPr>
      <dgm:t>
        <a:bodyPr/>
        <a:lstStyle/>
        <a:p>
          <a:pPr algn="ctr" rtl="1"/>
          <a:r>
            <a:rPr lang="ar-IQ" sz="1000" b="1" dirty="0">
              <a:solidFill>
                <a:sysClr val="windowText" lastClr="000000"/>
              </a:solidFill>
            </a:rPr>
            <a:t>خزن المعلومات</a:t>
          </a:r>
          <a:endParaRPr lang="ar-SA" sz="1000" b="1" dirty="0">
            <a:solidFill>
              <a:sysClr val="windowText" lastClr="000000"/>
            </a:solidFill>
          </a:endParaRPr>
        </a:p>
      </dgm:t>
    </dgm:pt>
    <dgm:pt modelId="{65FFC907-D30B-4E79-BC90-31ED46FCE624}" type="parTrans" cxnId="{E112A85E-246F-4B7F-B1E3-CADD09FB6AAF}">
      <dgm:prSet/>
      <dgm:spPr/>
      <dgm:t>
        <a:bodyPr/>
        <a:lstStyle/>
        <a:p>
          <a:pPr algn="ctr" rtl="1"/>
          <a:endParaRPr lang="ar-SA"/>
        </a:p>
      </dgm:t>
    </dgm:pt>
    <dgm:pt modelId="{3C0412DB-F682-4D3E-929E-5A346257E423}" type="sibTrans" cxnId="{E112A85E-246F-4B7F-B1E3-CADD09FB6AAF}">
      <dgm:prSet/>
      <dgm:spPr/>
      <dgm:t>
        <a:bodyPr/>
        <a:lstStyle/>
        <a:p>
          <a:pPr algn="ctr" rtl="1"/>
          <a:endParaRPr lang="ar-SA"/>
        </a:p>
      </dgm:t>
    </dgm:pt>
    <dgm:pt modelId="{5D054BF4-E811-4C6E-A6FA-F7D466992249}" type="pres">
      <dgm:prSet presAssocID="{D0ACCE87-1774-4BDC-B54D-0580224814AF}" presName="hierChild1" presStyleCnt="0">
        <dgm:presLayoutVars>
          <dgm:orgChart val="1"/>
          <dgm:chPref val="1"/>
          <dgm:dir/>
          <dgm:animOne val="branch"/>
          <dgm:animLvl val="lvl"/>
          <dgm:resizeHandles/>
        </dgm:presLayoutVars>
      </dgm:prSet>
      <dgm:spPr/>
      <dgm:t>
        <a:bodyPr/>
        <a:lstStyle/>
        <a:p>
          <a:pPr rtl="1"/>
          <a:endParaRPr lang="ar-SA"/>
        </a:p>
      </dgm:t>
    </dgm:pt>
    <dgm:pt modelId="{4260173B-1FAC-4F1B-BEB5-431CFDD2D5E4}" type="pres">
      <dgm:prSet presAssocID="{57FA41C2-F828-4A13-B813-C72826483E7E}" presName="hierRoot1" presStyleCnt="0">
        <dgm:presLayoutVars>
          <dgm:hierBranch val="init"/>
        </dgm:presLayoutVars>
      </dgm:prSet>
      <dgm:spPr/>
    </dgm:pt>
    <dgm:pt modelId="{B6CEE0CA-1F9B-4590-9C16-6D46F91F4B96}" type="pres">
      <dgm:prSet presAssocID="{57FA41C2-F828-4A13-B813-C72826483E7E}" presName="rootComposite1" presStyleCnt="0"/>
      <dgm:spPr/>
    </dgm:pt>
    <dgm:pt modelId="{7A171C3C-C748-406B-9EF0-987D7F83A505}" type="pres">
      <dgm:prSet presAssocID="{57FA41C2-F828-4A13-B813-C72826483E7E}" presName="rootText1" presStyleLbl="node0" presStyleIdx="0" presStyleCnt="1" custScaleX="102208" custScaleY="96015">
        <dgm:presLayoutVars>
          <dgm:chPref val="3"/>
        </dgm:presLayoutVars>
      </dgm:prSet>
      <dgm:spPr/>
      <dgm:t>
        <a:bodyPr/>
        <a:lstStyle/>
        <a:p>
          <a:pPr rtl="1"/>
          <a:endParaRPr lang="ar-SA"/>
        </a:p>
      </dgm:t>
    </dgm:pt>
    <dgm:pt modelId="{F80CCD2C-69CB-4394-9446-B256731C72E0}" type="pres">
      <dgm:prSet presAssocID="{57FA41C2-F828-4A13-B813-C72826483E7E}" presName="rootConnector1" presStyleLbl="node1" presStyleIdx="0" presStyleCnt="0"/>
      <dgm:spPr/>
      <dgm:t>
        <a:bodyPr/>
        <a:lstStyle/>
        <a:p>
          <a:pPr rtl="1"/>
          <a:endParaRPr lang="ar-SA"/>
        </a:p>
      </dgm:t>
    </dgm:pt>
    <dgm:pt modelId="{8E8F1AC6-0772-4C92-9DCD-D8AA9902BF0A}" type="pres">
      <dgm:prSet presAssocID="{57FA41C2-F828-4A13-B813-C72826483E7E}" presName="hierChild2" presStyleCnt="0"/>
      <dgm:spPr/>
    </dgm:pt>
    <dgm:pt modelId="{BAC0DA81-1447-4FBC-A524-C7034F5132F1}" type="pres">
      <dgm:prSet presAssocID="{972B8E2B-3EF4-4747-83B6-F0E772A041CB}" presName="Name37" presStyleLbl="parChTrans1D2" presStyleIdx="0" presStyleCnt="1"/>
      <dgm:spPr/>
      <dgm:t>
        <a:bodyPr/>
        <a:lstStyle/>
        <a:p>
          <a:pPr rtl="1"/>
          <a:endParaRPr lang="ar-SA"/>
        </a:p>
      </dgm:t>
    </dgm:pt>
    <dgm:pt modelId="{AE91D770-4FDF-4C2D-AEC8-D5B397DB7B48}" type="pres">
      <dgm:prSet presAssocID="{97E262C7-F2F0-4DF3-817A-40BB106D69B5}" presName="hierRoot2" presStyleCnt="0">
        <dgm:presLayoutVars>
          <dgm:hierBranch/>
        </dgm:presLayoutVars>
      </dgm:prSet>
      <dgm:spPr/>
    </dgm:pt>
    <dgm:pt modelId="{8481768E-A554-4314-9A99-E0DC92A2E4DB}" type="pres">
      <dgm:prSet presAssocID="{97E262C7-F2F0-4DF3-817A-40BB106D69B5}" presName="rootComposite" presStyleCnt="0"/>
      <dgm:spPr/>
    </dgm:pt>
    <dgm:pt modelId="{E7F1DBD5-C366-4E20-A1E0-AD02FCB95BBC}" type="pres">
      <dgm:prSet presAssocID="{97E262C7-F2F0-4DF3-817A-40BB106D69B5}" presName="rootText" presStyleLbl="node2" presStyleIdx="0" presStyleCnt="1" custScaleX="102208" custScaleY="96015">
        <dgm:presLayoutVars>
          <dgm:chPref val="3"/>
        </dgm:presLayoutVars>
      </dgm:prSet>
      <dgm:spPr/>
      <dgm:t>
        <a:bodyPr/>
        <a:lstStyle/>
        <a:p>
          <a:pPr rtl="1"/>
          <a:endParaRPr lang="ar-SA"/>
        </a:p>
      </dgm:t>
    </dgm:pt>
    <dgm:pt modelId="{C6856244-8478-4255-9683-053B51BF800C}" type="pres">
      <dgm:prSet presAssocID="{97E262C7-F2F0-4DF3-817A-40BB106D69B5}" presName="rootConnector" presStyleLbl="node2" presStyleIdx="0" presStyleCnt="1"/>
      <dgm:spPr/>
      <dgm:t>
        <a:bodyPr/>
        <a:lstStyle/>
        <a:p>
          <a:pPr rtl="1"/>
          <a:endParaRPr lang="ar-SA"/>
        </a:p>
      </dgm:t>
    </dgm:pt>
    <dgm:pt modelId="{271D4FCD-AB32-44A3-932E-780CB12DA727}" type="pres">
      <dgm:prSet presAssocID="{97E262C7-F2F0-4DF3-817A-40BB106D69B5}" presName="hierChild4" presStyleCnt="0"/>
      <dgm:spPr/>
    </dgm:pt>
    <dgm:pt modelId="{6A90503C-150C-4DE2-8986-99BE16821338}" type="pres">
      <dgm:prSet presAssocID="{2FD7D0F6-B394-4479-8B07-E7D9E82AF2A5}" presName="Name35" presStyleLbl="parChTrans1D3" presStyleIdx="0" presStyleCnt="2"/>
      <dgm:spPr/>
      <dgm:t>
        <a:bodyPr/>
        <a:lstStyle/>
        <a:p>
          <a:pPr rtl="1"/>
          <a:endParaRPr lang="ar-SA"/>
        </a:p>
      </dgm:t>
    </dgm:pt>
    <dgm:pt modelId="{2BD89831-41F2-421D-A0A7-FA85AA258FD1}" type="pres">
      <dgm:prSet presAssocID="{9D2365E0-682F-4097-BA89-355F41D3908B}" presName="hierRoot2" presStyleCnt="0">
        <dgm:presLayoutVars>
          <dgm:hierBranch/>
        </dgm:presLayoutVars>
      </dgm:prSet>
      <dgm:spPr/>
    </dgm:pt>
    <dgm:pt modelId="{A2D21397-1535-4B26-8CE9-1DD59E55FC59}" type="pres">
      <dgm:prSet presAssocID="{9D2365E0-682F-4097-BA89-355F41D3908B}" presName="rootComposite" presStyleCnt="0"/>
      <dgm:spPr/>
    </dgm:pt>
    <dgm:pt modelId="{1551DAA9-DC53-4034-9C50-FC8EDD9D23E7}" type="pres">
      <dgm:prSet presAssocID="{9D2365E0-682F-4097-BA89-355F41D3908B}" presName="rootText" presStyleLbl="node3" presStyleIdx="0" presStyleCnt="2" custScaleX="102208" custScaleY="96015">
        <dgm:presLayoutVars>
          <dgm:chPref val="3"/>
        </dgm:presLayoutVars>
      </dgm:prSet>
      <dgm:spPr/>
      <dgm:t>
        <a:bodyPr/>
        <a:lstStyle/>
        <a:p>
          <a:pPr rtl="1"/>
          <a:endParaRPr lang="ar-SA"/>
        </a:p>
      </dgm:t>
    </dgm:pt>
    <dgm:pt modelId="{29A39210-25C5-403D-A16C-F5CCE3DF3009}" type="pres">
      <dgm:prSet presAssocID="{9D2365E0-682F-4097-BA89-355F41D3908B}" presName="rootConnector" presStyleLbl="node3" presStyleIdx="0" presStyleCnt="2"/>
      <dgm:spPr/>
      <dgm:t>
        <a:bodyPr/>
        <a:lstStyle/>
        <a:p>
          <a:pPr rtl="1"/>
          <a:endParaRPr lang="ar-SA"/>
        </a:p>
      </dgm:t>
    </dgm:pt>
    <dgm:pt modelId="{8BE3CA8D-5E87-4020-ACEB-48DB50D96D78}" type="pres">
      <dgm:prSet presAssocID="{9D2365E0-682F-4097-BA89-355F41D3908B}" presName="hierChild4" presStyleCnt="0"/>
      <dgm:spPr/>
    </dgm:pt>
    <dgm:pt modelId="{BB896C22-C0EC-4499-B743-A0723D566752}" type="pres">
      <dgm:prSet presAssocID="{9D2365E0-682F-4097-BA89-355F41D3908B}" presName="hierChild5" presStyleCnt="0"/>
      <dgm:spPr/>
    </dgm:pt>
    <dgm:pt modelId="{B696D958-D358-475D-BE13-82B18CAA5CCD}" type="pres">
      <dgm:prSet presAssocID="{65FFC907-D30B-4E79-BC90-31ED46FCE624}" presName="Name35" presStyleLbl="parChTrans1D3" presStyleIdx="1" presStyleCnt="2"/>
      <dgm:spPr/>
      <dgm:t>
        <a:bodyPr/>
        <a:lstStyle/>
        <a:p>
          <a:pPr rtl="1"/>
          <a:endParaRPr lang="ar-SA"/>
        </a:p>
      </dgm:t>
    </dgm:pt>
    <dgm:pt modelId="{DCCE7C1E-464F-4348-BE77-7695D5BB831C}" type="pres">
      <dgm:prSet presAssocID="{04F698C1-81D5-4AFF-A498-AA7988B5B5A4}" presName="hierRoot2" presStyleCnt="0">
        <dgm:presLayoutVars>
          <dgm:hierBranch val="init"/>
        </dgm:presLayoutVars>
      </dgm:prSet>
      <dgm:spPr/>
    </dgm:pt>
    <dgm:pt modelId="{9635C54A-9FF6-48D3-B83B-3670DF5F69A1}" type="pres">
      <dgm:prSet presAssocID="{04F698C1-81D5-4AFF-A498-AA7988B5B5A4}" presName="rootComposite" presStyleCnt="0"/>
      <dgm:spPr/>
    </dgm:pt>
    <dgm:pt modelId="{004A42EC-4307-4006-8B37-57882A621D9B}" type="pres">
      <dgm:prSet presAssocID="{04F698C1-81D5-4AFF-A498-AA7988B5B5A4}" presName="rootText" presStyleLbl="node3" presStyleIdx="1" presStyleCnt="2" custScaleX="102208" custScaleY="96015">
        <dgm:presLayoutVars>
          <dgm:chPref val="3"/>
        </dgm:presLayoutVars>
      </dgm:prSet>
      <dgm:spPr/>
      <dgm:t>
        <a:bodyPr/>
        <a:lstStyle/>
        <a:p>
          <a:pPr rtl="1"/>
          <a:endParaRPr lang="ar-SA"/>
        </a:p>
      </dgm:t>
    </dgm:pt>
    <dgm:pt modelId="{3843F91A-DA47-45C5-88D8-11613833EAAE}" type="pres">
      <dgm:prSet presAssocID="{04F698C1-81D5-4AFF-A498-AA7988B5B5A4}" presName="rootConnector" presStyleLbl="node3" presStyleIdx="1" presStyleCnt="2"/>
      <dgm:spPr/>
      <dgm:t>
        <a:bodyPr/>
        <a:lstStyle/>
        <a:p>
          <a:pPr rtl="1"/>
          <a:endParaRPr lang="ar-SA"/>
        </a:p>
      </dgm:t>
    </dgm:pt>
    <dgm:pt modelId="{BA2911F7-7B78-42CE-A9C2-282A572B94D5}" type="pres">
      <dgm:prSet presAssocID="{04F698C1-81D5-4AFF-A498-AA7988B5B5A4}" presName="hierChild4" presStyleCnt="0"/>
      <dgm:spPr/>
    </dgm:pt>
    <dgm:pt modelId="{8482862E-ED79-4B51-B78C-CEFE0F9E2205}" type="pres">
      <dgm:prSet presAssocID="{04F698C1-81D5-4AFF-A498-AA7988B5B5A4}" presName="hierChild5" presStyleCnt="0"/>
      <dgm:spPr/>
    </dgm:pt>
    <dgm:pt modelId="{48BD0484-3CF9-4397-9A2E-2ECAD5947C17}" type="pres">
      <dgm:prSet presAssocID="{97E262C7-F2F0-4DF3-817A-40BB106D69B5}" presName="hierChild5" presStyleCnt="0"/>
      <dgm:spPr/>
    </dgm:pt>
    <dgm:pt modelId="{4DE0899B-C116-4632-BAB2-66AD0046E25D}" type="pres">
      <dgm:prSet presAssocID="{57FA41C2-F828-4A13-B813-C72826483E7E}" presName="hierChild3" presStyleCnt="0"/>
      <dgm:spPr/>
    </dgm:pt>
  </dgm:ptLst>
  <dgm:cxnLst>
    <dgm:cxn modelId="{EF67E186-74BD-445E-B069-E2D0F749DFA5}" srcId="{57FA41C2-F828-4A13-B813-C72826483E7E}" destId="{97E262C7-F2F0-4DF3-817A-40BB106D69B5}" srcOrd="0" destOrd="0" parTransId="{972B8E2B-3EF4-4747-83B6-F0E772A041CB}" sibTransId="{BE87DB7C-6DB5-4FB5-A0F6-3DF11D5318BE}"/>
    <dgm:cxn modelId="{EED23A93-33EE-413E-A1F4-A00C81A93BBC}" type="presOf" srcId="{04F698C1-81D5-4AFF-A498-AA7988B5B5A4}" destId="{004A42EC-4307-4006-8B37-57882A621D9B}" srcOrd="0" destOrd="0" presId="urn:microsoft.com/office/officeart/2005/8/layout/orgChart1"/>
    <dgm:cxn modelId="{6F69E63F-81CB-41AD-A7A5-2129F5EA382A}" type="presOf" srcId="{972B8E2B-3EF4-4747-83B6-F0E772A041CB}" destId="{BAC0DA81-1447-4FBC-A524-C7034F5132F1}" srcOrd="0" destOrd="0" presId="urn:microsoft.com/office/officeart/2005/8/layout/orgChart1"/>
    <dgm:cxn modelId="{07E8D46B-245A-446E-AB93-E28F5DA13956}" srcId="{D0ACCE87-1774-4BDC-B54D-0580224814AF}" destId="{57FA41C2-F828-4A13-B813-C72826483E7E}" srcOrd="0" destOrd="0" parTransId="{037DFD12-FB41-44EB-BB67-400883CF19E7}" sibTransId="{3B65AC98-02EC-4A4F-9950-43C5AEA9099E}"/>
    <dgm:cxn modelId="{D9B0431D-D493-4249-AA6E-8280901C7000}" type="presOf" srcId="{D0ACCE87-1774-4BDC-B54D-0580224814AF}" destId="{5D054BF4-E811-4C6E-A6FA-F7D466992249}" srcOrd="0" destOrd="0" presId="urn:microsoft.com/office/officeart/2005/8/layout/orgChart1"/>
    <dgm:cxn modelId="{1C793C99-25C9-40F1-B01A-09BA7BE989D5}" type="presOf" srcId="{9D2365E0-682F-4097-BA89-355F41D3908B}" destId="{29A39210-25C5-403D-A16C-F5CCE3DF3009}" srcOrd="1" destOrd="0" presId="urn:microsoft.com/office/officeart/2005/8/layout/orgChart1"/>
    <dgm:cxn modelId="{E13D3B1F-5E88-4965-BD72-CA3CB13686B1}" type="presOf" srcId="{65FFC907-D30B-4E79-BC90-31ED46FCE624}" destId="{B696D958-D358-475D-BE13-82B18CAA5CCD}" srcOrd="0" destOrd="0" presId="urn:microsoft.com/office/officeart/2005/8/layout/orgChart1"/>
    <dgm:cxn modelId="{802F0F4C-360C-4D21-A8BB-2442012923EA}" type="presOf" srcId="{97E262C7-F2F0-4DF3-817A-40BB106D69B5}" destId="{E7F1DBD5-C366-4E20-A1E0-AD02FCB95BBC}" srcOrd="0" destOrd="0" presId="urn:microsoft.com/office/officeart/2005/8/layout/orgChart1"/>
    <dgm:cxn modelId="{6535239D-0690-45D4-B8C5-783C68808EF4}" srcId="{97E262C7-F2F0-4DF3-817A-40BB106D69B5}" destId="{9D2365E0-682F-4097-BA89-355F41D3908B}" srcOrd="0" destOrd="0" parTransId="{2FD7D0F6-B394-4479-8B07-E7D9E82AF2A5}" sibTransId="{AB0CFC9C-C971-490C-BC69-E7A464BBFF71}"/>
    <dgm:cxn modelId="{84C86860-95F7-4463-94F0-B1BCB866D2A8}" type="presOf" srcId="{2FD7D0F6-B394-4479-8B07-E7D9E82AF2A5}" destId="{6A90503C-150C-4DE2-8986-99BE16821338}" srcOrd="0" destOrd="0" presId="urn:microsoft.com/office/officeart/2005/8/layout/orgChart1"/>
    <dgm:cxn modelId="{16E833B4-19D1-4E25-9830-1D80ED0B6021}" type="presOf" srcId="{97E262C7-F2F0-4DF3-817A-40BB106D69B5}" destId="{C6856244-8478-4255-9683-053B51BF800C}" srcOrd="1" destOrd="0" presId="urn:microsoft.com/office/officeart/2005/8/layout/orgChart1"/>
    <dgm:cxn modelId="{985C3CE9-A239-4AB0-B059-93D272463D04}" type="presOf" srcId="{57FA41C2-F828-4A13-B813-C72826483E7E}" destId="{F80CCD2C-69CB-4394-9446-B256731C72E0}" srcOrd="1" destOrd="0" presId="urn:microsoft.com/office/officeart/2005/8/layout/orgChart1"/>
    <dgm:cxn modelId="{E33A1289-1EF4-4E14-928F-4795A393BA67}" type="presOf" srcId="{04F698C1-81D5-4AFF-A498-AA7988B5B5A4}" destId="{3843F91A-DA47-45C5-88D8-11613833EAAE}" srcOrd="1" destOrd="0" presId="urn:microsoft.com/office/officeart/2005/8/layout/orgChart1"/>
    <dgm:cxn modelId="{73524D03-C0E6-4E89-B5F7-37172D144C69}" type="presOf" srcId="{57FA41C2-F828-4A13-B813-C72826483E7E}" destId="{7A171C3C-C748-406B-9EF0-987D7F83A505}" srcOrd="0" destOrd="0" presId="urn:microsoft.com/office/officeart/2005/8/layout/orgChart1"/>
    <dgm:cxn modelId="{E75D621C-2C7F-4C85-89E7-3D0696A5DF0B}" type="presOf" srcId="{9D2365E0-682F-4097-BA89-355F41D3908B}" destId="{1551DAA9-DC53-4034-9C50-FC8EDD9D23E7}" srcOrd="0" destOrd="0" presId="urn:microsoft.com/office/officeart/2005/8/layout/orgChart1"/>
    <dgm:cxn modelId="{E112A85E-246F-4B7F-B1E3-CADD09FB6AAF}" srcId="{97E262C7-F2F0-4DF3-817A-40BB106D69B5}" destId="{04F698C1-81D5-4AFF-A498-AA7988B5B5A4}" srcOrd="1" destOrd="0" parTransId="{65FFC907-D30B-4E79-BC90-31ED46FCE624}" sibTransId="{3C0412DB-F682-4D3E-929E-5A346257E423}"/>
    <dgm:cxn modelId="{84731301-205D-45BD-8B87-235A40180AA2}" type="presParOf" srcId="{5D054BF4-E811-4C6E-A6FA-F7D466992249}" destId="{4260173B-1FAC-4F1B-BEB5-431CFDD2D5E4}" srcOrd="0" destOrd="0" presId="urn:microsoft.com/office/officeart/2005/8/layout/orgChart1"/>
    <dgm:cxn modelId="{6285BA8A-C4B0-4565-B9A6-E08343431624}" type="presParOf" srcId="{4260173B-1FAC-4F1B-BEB5-431CFDD2D5E4}" destId="{B6CEE0CA-1F9B-4590-9C16-6D46F91F4B96}" srcOrd="0" destOrd="0" presId="urn:microsoft.com/office/officeart/2005/8/layout/orgChart1"/>
    <dgm:cxn modelId="{5F34FC7F-4384-42EC-B5EA-470CC02DCFF6}" type="presParOf" srcId="{B6CEE0CA-1F9B-4590-9C16-6D46F91F4B96}" destId="{7A171C3C-C748-406B-9EF0-987D7F83A505}" srcOrd="0" destOrd="0" presId="urn:microsoft.com/office/officeart/2005/8/layout/orgChart1"/>
    <dgm:cxn modelId="{160A8F44-40D6-4FDD-8C02-1CB3BF4E4741}" type="presParOf" srcId="{B6CEE0CA-1F9B-4590-9C16-6D46F91F4B96}" destId="{F80CCD2C-69CB-4394-9446-B256731C72E0}" srcOrd="1" destOrd="0" presId="urn:microsoft.com/office/officeart/2005/8/layout/orgChart1"/>
    <dgm:cxn modelId="{FB337FF0-40C1-473D-9CD6-995039B2AC40}" type="presParOf" srcId="{4260173B-1FAC-4F1B-BEB5-431CFDD2D5E4}" destId="{8E8F1AC6-0772-4C92-9DCD-D8AA9902BF0A}" srcOrd="1" destOrd="0" presId="urn:microsoft.com/office/officeart/2005/8/layout/orgChart1"/>
    <dgm:cxn modelId="{0B804416-7DB8-4734-8D9D-45FF0EA6B647}" type="presParOf" srcId="{8E8F1AC6-0772-4C92-9DCD-D8AA9902BF0A}" destId="{BAC0DA81-1447-4FBC-A524-C7034F5132F1}" srcOrd="0" destOrd="0" presId="urn:microsoft.com/office/officeart/2005/8/layout/orgChart1"/>
    <dgm:cxn modelId="{BE082801-356F-4BC4-B610-D2DEDBF2BF42}" type="presParOf" srcId="{8E8F1AC6-0772-4C92-9DCD-D8AA9902BF0A}" destId="{AE91D770-4FDF-4C2D-AEC8-D5B397DB7B48}" srcOrd="1" destOrd="0" presId="urn:microsoft.com/office/officeart/2005/8/layout/orgChart1"/>
    <dgm:cxn modelId="{09A3F1FA-634C-4436-AD0E-EF7A352C567D}" type="presParOf" srcId="{AE91D770-4FDF-4C2D-AEC8-D5B397DB7B48}" destId="{8481768E-A554-4314-9A99-E0DC92A2E4DB}" srcOrd="0" destOrd="0" presId="urn:microsoft.com/office/officeart/2005/8/layout/orgChart1"/>
    <dgm:cxn modelId="{41DFA8DF-7304-4C4B-BBB7-BCB930C2E0C2}" type="presParOf" srcId="{8481768E-A554-4314-9A99-E0DC92A2E4DB}" destId="{E7F1DBD5-C366-4E20-A1E0-AD02FCB95BBC}" srcOrd="0" destOrd="0" presId="urn:microsoft.com/office/officeart/2005/8/layout/orgChart1"/>
    <dgm:cxn modelId="{3EFEA499-1154-4DE8-BC45-CCA47313269B}" type="presParOf" srcId="{8481768E-A554-4314-9A99-E0DC92A2E4DB}" destId="{C6856244-8478-4255-9683-053B51BF800C}" srcOrd="1" destOrd="0" presId="urn:microsoft.com/office/officeart/2005/8/layout/orgChart1"/>
    <dgm:cxn modelId="{7A8DD731-6EAC-4B9B-9B3B-09FA6B8E6015}" type="presParOf" srcId="{AE91D770-4FDF-4C2D-AEC8-D5B397DB7B48}" destId="{271D4FCD-AB32-44A3-932E-780CB12DA727}" srcOrd="1" destOrd="0" presId="urn:microsoft.com/office/officeart/2005/8/layout/orgChart1"/>
    <dgm:cxn modelId="{6897BC32-9C98-4F0B-852A-5FE87002B880}" type="presParOf" srcId="{271D4FCD-AB32-44A3-932E-780CB12DA727}" destId="{6A90503C-150C-4DE2-8986-99BE16821338}" srcOrd="0" destOrd="0" presId="urn:microsoft.com/office/officeart/2005/8/layout/orgChart1"/>
    <dgm:cxn modelId="{1DCA241D-E7B0-43DA-9617-C1D8E4A27460}" type="presParOf" srcId="{271D4FCD-AB32-44A3-932E-780CB12DA727}" destId="{2BD89831-41F2-421D-A0A7-FA85AA258FD1}" srcOrd="1" destOrd="0" presId="urn:microsoft.com/office/officeart/2005/8/layout/orgChart1"/>
    <dgm:cxn modelId="{09D8C955-033B-44AC-A67A-F7770F2E3092}" type="presParOf" srcId="{2BD89831-41F2-421D-A0A7-FA85AA258FD1}" destId="{A2D21397-1535-4B26-8CE9-1DD59E55FC59}" srcOrd="0" destOrd="0" presId="urn:microsoft.com/office/officeart/2005/8/layout/orgChart1"/>
    <dgm:cxn modelId="{62E593EC-D6B2-4611-84CB-D866BCAED544}" type="presParOf" srcId="{A2D21397-1535-4B26-8CE9-1DD59E55FC59}" destId="{1551DAA9-DC53-4034-9C50-FC8EDD9D23E7}" srcOrd="0" destOrd="0" presId="urn:microsoft.com/office/officeart/2005/8/layout/orgChart1"/>
    <dgm:cxn modelId="{597A2032-73D2-4718-8B16-5E49F1C4AB3D}" type="presParOf" srcId="{A2D21397-1535-4B26-8CE9-1DD59E55FC59}" destId="{29A39210-25C5-403D-A16C-F5CCE3DF3009}" srcOrd="1" destOrd="0" presId="urn:microsoft.com/office/officeart/2005/8/layout/orgChart1"/>
    <dgm:cxn modelId="{A497BEC0-704C-4C55-884F-2629B5ACD8F5}" type="presParOf" srcId="{2BD89831-41F2-421D-A0A7-FA85AA258FD1}" destId="{8BE3CA8D-5E87-4020-ACEB-48DB50D96D78}" srcOrd="1" destOrd="0" presId="urn:microsoft.com/office/officeart/2005/8/layout/orgChart1"/>
    <dgm:cxn modelId="{F02099B1-8D6E-440B-8B91-AE7A57D80C68}" type="presParOf" srcId="{2BD89831-41F2-421D-A0A7-FA85AA258FD1}" destId="{BB896C22-C0EC-4499-B743-A0723D566752}" srcOrd="2" destOrd="0" presId="urn:microsoft.com/office/officeart/2005/8/layout/orgChart1"/>
    <dgm:cxn modelId="{330728C2-5C26-4156-A741-81713D73960F}" type="presParOf" srcId="{271D4FCD-AB32-44A3-932E-780CB12DA727}" destId="{B696D958-D358-475D-BE13-82B18CAA5CCD}" srcOrd="2" destOrd="0" presId="urn:microsoft.com/office/officeart/2005/8/layout/orgChart1"/>
    <dgm:cxn modelId="{49AD4D1A-4D3E-4382-965E-472D7310DB11}" type="presParOf" srcId="{271D4FCD-AB32-44A3-932E-780CB12DA727}" destId="{DCCE7C1E-464F-4348-BE77-7695D5BB831C}" srcOrd="3" destOrd="0" presId="urn:microsoft.com/office/officeart/2005/8/layout/orgChart1"/>
    <dgm:cxn modelId="{49DF8305-D076-436C-B2C7-ABC22DA153EE}" type="presParOf" srcId="{DCCE7C1E-464F-4348-BE77-7695D5BB831C}" destId="{9635C54A-9FF6-48D3-B83B-3670DF5F69A1}" srcOrd="0" destOrd="0" presId="urn:microsoft.com/office/officeart/2005/8/layout/orgChart1"/>
    <dgm:cxn modelId="{5072830A-6457-4F8E-9336-605685C55D12}" type="presParOf" srcId="{9635C54A-9FF6-48D3-B83B-3670DF5F69A1}" destId="{004A42EC-4307-4006-8B37-57882A621D9B}" srcOrd="0" destOrd="0" presId="urn:microsoft.com/office/officeart/2005/8/layout/orgChart1"/>
    <dgm:cxn modelId="{05003A18-F7AA-407F-90C2-4F948E655A60}" type="presParOf" srcId="{9635C54A-9FF6-48D3-B83B-3670DF5F69A1}" destId="{3843F91A-DA47-45C5-88D8-11613833EAAE}" srcOrd="1" destOrd="0" presId="urn:microsoft.com/office/officeart/2005/8/layout/orgChart1"/>
    <dgm:cxn modelId="{2837B758-1055-4A72-BE20-AB1F39355114}" type="presParOf" srcId="{DCCE7C1E-464F-4348-BE77-7695D5BB831C}" destId="{BA2911F7-7B78-42CE-A9C2-282A572B94D5}" srcOrd="1" destOrd="0" presId="urn:microsoft.com/office/officeart/2005/8/layout/orgChart1"/>
    <dgm:cxn modelId="{CFC11870-A111-4F71-9A2F-B3E7ABC9CD9A}" type="presParOf" srcId="{DCCE7C1E-464F-4348-BE77-7695D5BB831C}" destId="{8482862E-ED79-4B51-B78C-CEFE0F9E2205}" srcOrd="2" destOrd="0" presId="urn:microsoft.com/office/officeart/2005/8/layout/orgChart1"/>
    <dgm:cxn modelId="{E8D888F0-1200-4A53-998D-DAF4E99BB0F8}" type="presParOf" srcId="{AE91D770-4FDF-4C2D-AEC8-D5B397DB7B48}" destId="{48BD0484-3CF9-4397-9A2E-2ECAD5947C17}" srcOrd="2" destOrd="0" presId="urn:microsoft.com/office/officeart/2005/8/layout/orgChart1"/>
    <dgm:cxn modelId="{7830FE87-5FA1-40FA-81E3-FB56723E7900}" type="presParOf" srcId="{4260173B-1FAC-4F1B-BEB5-431CFDD2D5E4}" destId="{4DE0899B-C116-4632-BAB2-66AD0046E25D}" srcOrd="2" destOrd="0" presId="urn:microsoft.com/office/officeart/2005/8/layout/orgChart1"/>
  </dgm:cxnLst>
  <dgm:bg>
    <a:noFill/>
  </dgm:bg>
  <dgm:whole>
    <a:ln w="9525" cap="flat" cmpd="sng" algn="ctr">
      <a:solidFill>
        <a:schemeClr val="accent6">
          <a:lumMod val="75000"/>
          <a:alpha val="64000"/>
        </a:schemeClr>
      </a:solid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96D958-D358-475D-BE13-82B18CAA5CCD}">
      <dsp:nvSpPr>
        <dsp:cNvPr id="0" name=""/>
        <dsp:cNvSpPr/>
      </dsp:nvSpPr>
      <dsp:spPr>
        <a:xfrm>
          <a:off x="2857500" y="987975"/>
          <a:ext cx="520020" cy="177268"/>
        </a:xfrm>
        <a:custGeom>
          <a:avLst/>
          <a:gdLst/>
          <a:ahLst/>
          <a:cxnLst/>
          <a:rect l="0" t="0" r="0" b="0"/>
          <a:pathLst>
            <a:path>
              <a:moveTo>
                <a:pt x="0" y="0"/>
              </a:moveTo>
              <a:lnTo>
                <a:pt x="0" y="88634"/>
              </a:lnTo>
              <a:lnTo>
                <a:pt x="520020" y="88634"/>
              </a:lnTo>
              <a:lnTo>
                <a:pt x="520020" y="17726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90503C-150C-4DE2-8986-99BE16821338}">
      <dsp:nvSpPr>
        <dsp:cNvPr id="0" name=""/>
        <dsp:cNvSpPr/>
      </dsp:nvSpPr>
      <dsp:spPr>
        <a:xfrm>
          <a:off x="2337479" y="987975"/>
          <a:ext cx="520020" cy="177268"/>
        </a:xfrm>
        <a:custGeom>
          <a:avLst/>
          <a:gdLst/>
          <a:ahLst/>
          <a:cxnLst/>
          <a:rect l="0" t="0" r="0" b="0"/>
          <a:pathLst>
            <a:path>
              <a:moveTo>
                <a:pt x="520020" y="0"/>
              </a:moveTo>
              <a:lnTo>
                <a:pt x="520020" y="88634"/>
              </a:lnTo>
              <a:lnTo>
                <a:pt x="0" y="88634"/>
              </a:lnTo>
              <a:lnTo>
                <a:pt x="0" y="17726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C0DA81-1447-4FBC-A524-C7034F5132F1}">
      <dsp:nvSpPr>
        <dsp:cNvPr id="0" name=""/>
        <dsp:cNvSpPr/>
      </dsp:nvSpPr>
      <dsp:spPr>
        <a:xfrm>
          <a:off x="2811780" y="405459"/>
          <a:ext cx="91440" cy="177268"/>
        </a:xfrm>
        <a:custGeom>
          <a:avLst/>
          <a:gdLst/>
          <a:ahLst/>
          <a:cxnLst/>
          <a:rect l="0" t="0" r="0" b="0"/>
          <a:pathLst>
            <a:path>
              <a:moveTo>
                <a:pt x="45720" y="0"/>
              </a:moveTo>
              <a:lnTo>
                <a:pt x="45720" y="17726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171C3C-C748-406B-9EF0-987D7F83A505}">
      <dsp:nvSpPr>
        <dsp:cNvPr id="0" name=""/>
        <dsp:cNvSpPr/>
      </dsp:nvSpPr>
      <dsp:spPr>
        <a:xfrm>
          <a:off x="2426113" y="211"/>
          <a:ext cx="862773" cy="405247"/>
        </a:xfrm>
        <a:prstGeom prst="rect">
          <a:avLst/>
        </a:prstGeom>
        <a:solidFill>
          <a:schemeClr val="accent3">
            <a:hueOff val="0"/>
            <a:satOff val="0"/>
            <a:lumOff val="0"/>
            <a:alphaOff val="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1">
            <a:lnSpc>
              <a:spcPct val="90000"/>
            </a:lnSpc>
            <a:spcBef>
              <a:spcPct val="0"/>
            </a:spcBef>
            <a:spcAft>
              <a:spcPct val="35000"/>
            </a:spcAft>
          </a:pPr>
          <a:r>
            <a:rPr lang="ar-IQ" sz="1000" b="1" kern="1200" dirty="0">
              <a:solidFill>
                <a:sysClr val="windowText" lastClr="000000"/>
              </a:solidFill>
            </a:rPr>
            <a:t>استقبال البيانات</a:t>
          </a:r>
          <a:endParaRPr lang="ar-SA" sz="1000" b="1" kern="1200" dirty="0">
            <a:solidFill>
              <a:sysClr val="windowText" lastClr="000000"/>
            </a:solidFill>
          </a:endParaRPr>
        </a:p>
      </dsp:txBody>
      <dsp:txXfrm>
        <a:off x="2426113" y="211"/>
        <a:ext cx="862773" cy="405247"/>
      </dsp:txXfrm>
    </dsp:sp>
    <dsp:sp modelId="{E7F1DBD5-C366-4E20-A1E0-AD02FCB95BBC}">
      <dsp:nvSpPr>
        <dsp:cNvPr id="0" name=""/>
        <dsp:cNvSpPr/>
      </dsp:nvSpPr>
      <dsp:spPr>
        <a:xfrm>
          <a:off x="2426113" y="582728"/>
          <a:ext cx="862773" cy="405247"/>
        </a:xfrm>
        <a:prstGeom prst="rect">
          <a:avLst/>
        </a:prstGeom>
        <a:solidFill>
          <a:schemeClr val="accent5">
            <a:hueOff val="0"/>
            <a:satOff val="0"/>
            <a:lumOff val="0"/>
            <a:alphaOff val="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1">
            <a:lnSpc>
              <a:spcPct val="90000"/>
            </a:lnSpc>
            <a:spcBef>
              <a:spcPct val="0"/>
            </a:spcBef>
            <a:spcAft>
              <a:spcPct val="35000"/>
            </a:spcAft>
          </a:pPr>
          <a:r>
            <a:rPr lang="ar-IQ" sz="1000" b="1" kern="1200" dirty="0">
              <a:solidFill>
                <a:sysClr val="windowText" lastClr="000000"/>
              </a:solidFill>
            </a:rPr>
            <a:t>معالجة البيانات</a:t>
          </a:r>
          <a:endParaRPr lang="ar-SA" sz="1000" b="1" kern="1200" dirty="0">
            <a:solidFill>
              <a:sysClr val="windowText" lastClr="000000"/>
            </a:solidFill>
          </a:endParaRPr>
        </a:p>
      </dsp:txBody>
      <dsp:txXfrm>
        <a:off x="2426113" y="582728"/>
        <a:ext cx="862773" cy="405247"/>
      </dsp:txXfrm>
    </dsp:sp>
    <dsp:sp modelId="{1551DAA9-DC53-4034-9C50-FC8EDD9D23E7}">
      <dsp:nvSpPr>
        <dsp:cNvPr id="0" name=""/>
        <dsp:cNvSpPr/>
      </dsp:nvSpPr>
      <dsp:spPr>
        <a:xfrm>
          <a:off x="1906093" y="1165244"/>
          <a:ext cx="862773" cy="405247"/>
        </a:xfrm>
        <a:prstGeom prst="rect">
          <a:avLst/>
        </a:prstGeom>
        <a:solidFill>
          <a:schemeClr val="accent6">
            <a:hueOff val="0"/>
            <a:satOff val="0"/>
            <a:lumOff val="0"/>
            <a:alphaOff val="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1">
            <a:lnSpc>
              <a:spcPct val="90000"/>
            </a:lnSpc>
            <a:spcBef>
              <a:spcPct val="0"/>
            </a:spcBef>
            <a:spcAft>
              <a:spcPct val="35000"/>
            </a:spcAft>
          </a:pPr>
          <a:r>
            <a:rPr lang="ar-IQ" sz="1000" b="1" kern="1200" dirty="0">
              <a:solidFill>
                <a:sysClr val="windowText" lastClr="000000"/>
              </a:solidFill>
            </a:rPr>
            <a:t>اخراج المعلومات</a:t>
          </a:r>
          <a:endParaRPr lang="ar-SA" sz="1000" b="1" kern="1200" dirty="0">
            <a:solidFill>
              <a:sysClr val="windowText" lastClr="000000"/>
            </a:solidFill>
          </a:endParaRPr>
        </a:p>
      </dsp:txBody>
      <dsp:txXfrm>
        <a:off x="1906093" y="1165244"/>
        <a:ext cx="862773" cy="405247"/>
      </dsp:txXfrm>
    </dsp:sp>
    <dsp:sp modelId="{004A42EC-4307-4006-8B37-57882A621D9B}">
      <dsp:nvSpPr>
        <dsp:cNvPr id="0" name=""/>
        <dsp:cNvSpPr/>
      </dsp:nvSpPr>
      <dsp:spPr>
        <a:xfrm>
          <a:off x="2946134" y="1165244"/>
          <a:ext cx="862773" cy="405247"/>
        </a:xfrm>
        <a:prstGeom prst="rect">
          <a:avLst/>
        </a:prstGeom>
        <a:solidFill>
          <a:schemeClr val="accent6">
            <a:hueOff val="0"/>
            <a:satOff val="0"/>
            <a:lumOff val="0"/>
            <a:alphaOff val="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1">
            <a:lnSpc>
              <a:spcPct val="90000"/>
            </a:lnSpc>
            <a:spcBef>
              <a:spcPct val="0"/>
            </a:spcBef>
            <a:spcAft>
              <a:spcPct val="35000"/>
            </a:spcAft>
          </a:pPr>
          <a:r>
            <a:rPr lang="ar-IQ" sz="1000" b="1" kern="1200" dirty="0">
              <a:solidFill>
                <a:sysClr val="windowText" lastClr="000000"/>
              </a:solidFill>
            </a:rPr>
            <a:t>خزن المعلومات</a:t>
          </a:r>
          <a:endParaRPr lang="ar-SA" sz="1000" b="1" kern="1200" dirty="0">
            <a:solidFill>
              <a:sysClr val="windowText" lastClr="000000"/>
            </a:solidFill>
          </a:endParaRPr>
        </a:p>
      </dsp:txBody>
      <dsp:txXfrm>
        <a:off x="2946134" y="1165244"/>
        <a:ext cx="862773" cy="40524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3/10/2020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6</a:t>
            </a:fld>
            <a:endParaRPr lang="en-US"/>
          </a:p>
        </p:txBody>
      </p:sp>
    </p:spTree>
    <p:extLst>
      <p:ext uri="{BB962C8B-B14F-4D97-AF65-F5344CB8AC3E}">
        <p14:creationId xmlns:p14="http://schemas.microsoft.com/office/powerpoint/2010/main" val="12845968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316" y="1319980"/>
            <a:ext cx="7989723" cy="1644446"/>
          </a:xfrm>
          <a:noFill/>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a:t>Click to edit </a:t>
            </a:r>
            <a:r>
              <a:rPr lang="en-US" dirty="0" smtClean="0"/>
              <a:t/>
            </a:r>
            <a:br>
              <a:rPr lang="en-US" dirty="0" smtClean="0"/>
            </a:br>
            <a:r>
              <a:rPr lang="en-US" dirty="0" smtClean="0"/>
              <a:t>Master </a:t>
            </a:r>
            <a:r>
              <a:rPr lang="en-US" dirty="0"/>
              <a:t>title style</a:t>
            </a:r>
          </a:p>
        </p:txBody>
      </p:sp>
      <p:sp>
        <p:nvSpPr>
          <p:cNvPr id="3" name="Subtitle 2"/>
          <p:cNvSpPr>
            <a:spLocks noGrp="1"/>
          </p:cNvSpPr>
          <p:nvPr>
            <p:ph type="subTitle" idx="1"/>
          </p:nvPr>
        </p:nvSpPr>
        <p:spPr>
          <a:xfrm>
            <a:off x="837192" y="3805093"/>
            <a:ext cx="7975483" cy="685791"/>
          </a:xfrm>
        </p:spPr>
        <p:txBody>
          <a:bodyPr>
            <a:normAutofit/>
          </a:bodyPr>
          <a:lstStyle>
            <a:lvl1pPr marL="0" indent="0" algn="r">
              <a:buNone/>
              <a:defRPr sz="2800" b="0" i="0">
                <a:solidFill>
                  <a:srgbClr val="AC91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smtClean="0"/>
              <a:t>Master </a:t>
            </a:r>
            <a:r>
              <a:rPr lang="en-US" dirty="0"/>
              <a:t>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 xmlns:a16="http://schemas.microsoft.com/office/drawing/2014/main"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1590" y="224334"/>
            <a:ext cx="8246070" cy="763526"/>
          </a:xfrm>
        </p:spPr>
        <p:txBody>
          <a:bodyPr>
            <a:normAutofit/>
          </a:bodyPr>
          <a:lstStyle>
            <a:lvl1pPr algn="r">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26843" y="1157748"/>
            <a:ext cx="8246070" cy="3380109"/>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39065" y="450782"/>
            <a:ext cx="5847733" cy="725349"/>
          </a:xfrm>
        </p:spPr>
        <p:txBody>
          <a:bodyPr>
            <a:normAutofit/>
          </a:bodyPr>
          <a:lstStyle>
            <a:lvl1pPr algn="l">
              <a:defRPr sz="3600">
                <a:solidFill>
                  <a:srgbClr val="2D6525"/>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839065" y="1214307"/>
            <a:ext cx="5847733" cy="3511061"/>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2691" y="234772"/>
            <a:ext cx="8093365" cy="763525"/>
          </a:xfrm>
        </p:spPr>
        <p:txBody>
          <a:bodyPr>
            <a:normAutofit/>
          </a:bodyPr>
          <a:lstStyle>
            <a:lvl1pPr algn="r">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596535"/>
            <a:ext cx="4040188" cy="479822"/>
          </a:xfrm>
        </p:spPr>
        <p:txBody>
          <a:bodyPr anchor="b"/>
          <a:lstStyle>
            <a:lvl1pPr marL="0" indent="0" algn="ctr">
              <a:buNone/>
              <a:defRPr sz="2400" b="1">
                <a:solidFill>
                  <a:srgbClr val="2D652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068932"/>
            <a:ext cx="4040188"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596535"/>
            <a:ext cx="4041775" cy="479822"/>
          </a:xfrm>
        </p:spPr>
        <p:txBody>
          <a:bodyPr anchor="b"/>
          <a:lstStyle>
            <a:lvl1pPr marL="0" indent="0" algn="ctr">
              <a:buNone/>
              <a:defRPr sz="2400" b="1">
                <a:solidFill>
                  <a:srgbClr val="2D652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068932"/>
            <a:ext cx="4041775"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3/10/2020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3/10/2020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3/10/2020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3/10/2020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 xmlns:a16="http://schemas.microsoft.com/office/drawing/2014/main"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1600" y="817000"/>
            <a:ext cx="8203575" cy="2164325"/>
          </a:xfrm>
        </p:spPr>
        <p:txBody>
          <a:bodyPr>
            <a:normAutofit/>
          </a:bodyPr>
          <a:lstStyle/>
          <a:p>
            <a:r>
              <a:rPr lang="ar-IQ" dirty="0" smtClean="0"/>
              <a:t>اساسيات الحاسوب وتطبيقاته المكتبية </a:t>
            </a:r>
            <a:r>
              <a:rPr lang="en-US" dirty="0" smtClean="0"/>
              <a:t/>
            </a:r>
            <a:br>
              <a:rPr lang="en-US" dirty="0" smtClean="0"/>
            </a:br>
            <a:r>
              <a:rPr lang="en-US" dirty="0" smtClean="0"/>
              <a:t>Computer Fundamental</a:t>
            </a:r>
            <a:br>
              <a:rPr lang="en-US" dirty="0" smtClean="0"/>
            </a:br>
            <a:r>
              <a:rPr lang="ar-IQ" dirty="0" smtClean="0"/>
              <a:t>المحاضرة الاولى</a:t>
            </a:r>
            <a:endParaRPr lang="en-US" dirty="0"/>
          </a:p>
        </p:txBody>
      </p:sp>
      <p:sp>
        <p:nvSpPr>
          <p:cNvPr id="3" name="Subtitle 2"/>
          <p:cNvSpPr>
            <a:spLocks noGrp="1"/>
          </p:cNvSpPr>
          <p:nvPr>
            <p:ph type="subTitle" idx="1"/>
          </p:nvPr>
        </p:nvSpPr>
        <p:spPr>
          <a:xfrm>
            <a:off x="490600" y="3744837"/>
            <a:ext cx="8188953" cy="763525"/>
          </a:xfrm>
        </p:spPr>
        <p:txBody>
          <a:bodyPr/>
          <a:lstStyle/>
          <a:p>
            <a:r>
              <a:rPr lang="ar-IQ" dirty="0" err="1" smtClean="0"/>
              <a:t>م.م</a:t>
            </a:r>
            <a:r>
              <a:rPr lang="ar-IQ" dirty="0" smtClean="0"/>
              <a:t>. بسمة سالم بازل </a:t>
            </a:r>
            <a:endParaRPr lang="en-US" dirty="0"/>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effectLst/>
              </a:rPr>
              <a:t>Computer Fundamentals</a:t>
            </a:r>
            <a:r>
              <a:rPr lang="ar-IQ" sz="2400" b="1" dirty="0" smtClean="0">
                <a:effectLst/>
              </a:rPr>
              <a:t> الفصل </a:t>
            </a:r>
            <a:r>
              <a:rPr lang="ar-IQ" sz="2400" b="1" dirty="0">
                <a:effectLst/>
              </a:rPr>
              <a:t>الاول : اساسيات </a:t>
            </a:r>
            <a:r>
              <a:rPr lang="ar-IQ" sz="2400" b="1" dirty="0" smtClean="0">
                <a:effectLst/>
              </a:rPr>
              <a:t>الحاسوب </a:t>
            </a:r>
            <a:endParaRPr lang="en-US" sz="2400" dirty="0"/>
          </a:p>
        </p:txBody>
      </p:sp>
      <p:sp>
        <p:nvSpPr>
          <p:cNvPr id="3" name="Content Placeholder 2"/>
          <p:cNvSpPr>
            <a:spLocks noGrp="1"/>
          </p:cNvSpPr>
          <p:nvPr>
            <p:ph idx="1"/>
          </p:nvPr>
        </p:nvSpPr>
        <p:spPr/>
        <p:txBody>
          <a:bodyPr>
            <a:normAutofit fontScale="32500" lnSpcReduction="20000"/>
          </a:bodyPr>
          <a:lstStyle/>
          <a:p>
            <a:pPr algn="r" rtl="1"/>
            <a:r>
              <a:rPr lang="ar-IQ" sz="5600" dirty="0">
                <a:cs typeface="+mj-cs"/>
              </a:rPr>
              <a:t> </a:t>
            </a:r>
            <a:r>
              <a:rPr lang="ar-IQ" sz="5600" b="1" dirty="0" smtClean="0">
                <a:solidFill>
                  <a:srgbClr val="FF0000"/>
                </a:solidFill>
                <a:cs typeface="+mj-cs"/>
              </a:rPr>
              <a:t>اطوار </a:t>
            </a:r>
            <a:r>
              <a:rPr lang="ar-IQ" sz="5600" b="1" dirty="0">
                <a:solidFill>
                  <a:srgbClr val="FF0000"/>
                </a:solidFill>
                <a:cs typeface="+mj-cs"/>
              </a:rPr>
              <a:t>دورة حياة الحاسوب </a:t>
            </a:r>
            <a:r>
              <a:rPr lang="ar-IQ" sz="5600" dirty="0">
                <a:cs typeface="+mj-cs"/>
              </a:rPr>
              <a:t>: يعتبر الحاسوب جهاز كبقية الاجهزة مر بمراحل عدة تطور فيها من حال الى اخر وفي كل مرحلة تتغير مميزاته وقدرته على معالجة البيانات حيث مر بعدة مراحل حتى وصل الى الحال الذي يوجد اليوم عليه:</a:t>
            </a:r>
          </a:p>
          <a:p>
            <a:pPr marL="0" indent="0" algn="r" rtl="1">
              <a:buNone/>
            </a:pPr>
            <a:endParaRPr lang="ar-IQ" sz="5600" dirty="0">
              <a:cs typeface="+mj-cs"/>
            </a:endParaRPr>
          </a:p>
          <a:p>
            <a:pPr algn="r" rtl="1"/>
            <a:r>
              <a:rPr lang="ar-IQ" sz="5600" dirty="0" smtClean="0">
                <a:cs typeface="+mj-cs"/>
              </a:rPr>
              <a:t>1.طور </a:t>
            </a:r>
            <a:r>
              <a:rPr lang="ar-IQ" sz="5600" dirty="0">
                <a:cs typeface="+mj-cs"/>
              </a:rPr>
              <a:t>الاسس النظرية : اهم ما يميز هذا الطور هو تصنيع اول حاسوب رقمي </a:t>
            </a:r>
            <a:r>
              <a:rPr lang="en-US" sz="5600" dirty="0">
                <a:solidFill>
                  <a:srgbClr val="00B050"/>
                </a:solidFill>
                <a:cs typeface="+mj-cs"/>
              </a:rPr>
              <a:t>ENIAC </a:t>
            </a:r>
          </a:p>
          <a:p>
            <a:pPr algn="r" rtl="1"/>
            <a:r>
              <a:rPr lang="ar-IQ" sz="5600" dirty="0" smtClean="0">
                <a:cs typeface="+mj-cs"/>
              </a:rPr>
              <a:t>2.طور </a:t>
            </a:r>
            <a:r>
              <a:rPr lang="ar-IQ" sz="5600" dirty="0">
                <a:cs typeface="+mj-cs"/>
              </a:rPr>
              <a:t>التطوير: يتميز هذا الطور بظهور طيف واسع من الحواسيب الكبيرة او المركزية المتطورة.</a:t>
            </a:r>
          </a:p>
          <a:p>
            <a:pPr algn="r" rtl="1"/>
            <a:r>
              <a:rPr lang="ar-IQ" sz="5600" dirty="0" smtClean="0">
                <a:cs typeface="+mj-cs"/>
              </a:rPr>
              <a:t>3.طور </a:t>
            </a:r>
            <a:r>
              <a:rPr lang="ar-IQ" sz="5600" dirty="0">
                <a:cs typeface="+mj-cs"/>
              </a:rPr>
              <a:t>التسويق: يتميز هذا الطور بزيادة رقعة استخدام جهاز الحاسوب بحيث يشمل عامة الناس من خلال تحقيق الاهداف الاتية:</a:t>
            </a:r>
          </a:p>
          <a:p>
            <a:pPr algn="r" rtl="1"/>
            <a:endParaRPr lang="ar-IQ" sz="5600" dirty="0">
              <a:cs typeface="+mj-cs"/>
            </a:endParaRPr>
          </a:p>
          <a:p>
            <a:pPr algn="r" rtl="1"/>
            <a:r>
              <a:rPr lang="ar-IQ" sz="5600" dirty="0" smtClean="0">
                <a:cs typeface="+mj-cs"/>
              </a:rPr>
              <a:t>أ‌-وضوح </a:t>
            </a:r>
            <a:r>
              <a:rPr lang="ar-IQ" sz="5600" dirty="0">
                <a:cs typeface="+mj-cs"/>
              </a:rPr>
              <a:t>الهدف.</a:t>
            </a:r>
          </a:p>
          <a:p>
            <a:pPr algn="r" rtl="1"/>
            <a:r>
              <a:rPr lang="ar-IQ" sz="5600" dirty="0" smtClean="0">
                <a:cs typeface="+mj-cs"/>
              </a:rPr>
              <a:t>ب‌-رخص </a:t>
            </a:r>
            <a:r>
              <a:rPr lang="ar-IQ" sz="5600" dirty="0">
                <a:cs typeface="+mj-cs"/>
              </a:rPr>
              <a:t>الثمن.</a:t>
            </a:r>
          </a:p>
          <a:p>
            <a:pPr algn="r" rtl="1"/>
            <a:r>
              <a:rPr lang="ar-IQ" sz="5600" dirty="0" smtClean="0">
                <a:cs typeface="+mj-cs"/>
              </a:rPr>
              <a:t>ت‌-سهولة </a:t>
            </a:r>
            <a:r>
              <a:rPr lang="ar-IQ" sz="5600" dirty="0">
                <a:cs typeface="+mj-cs"/>
              </a:rPr>
              <a:t>الاستخدام</a:t>
            </a:r>
            <a:r>
              <a:rPr lang="ar-IQ" sz="5600" dirty="0" smtClean="0">
                <a:cs typeface="+mj-cs"/>
              </a:rPr>
              <a:t>.</a:t>
            </a:r>
          </a:p>
          <a:p>
            <a:pPr algn="r" rtl="1"/>
            <a:endParaRPr lang="ar-IQ" sz="5600" dirty="0">
              <a:cs typeface="+mj-cs"/>
            </a:endParaRPr>
          </a:p>
          <a:p>
            <a:pPr algn="r" rtl="1"/>
            <a:endParaRPr lang="ar-IQ" sz="5600" dirty="0" smtClean="0">
              <a:cs typeface="+mj-cs"/>
            </a:endParaRPr>
          </a:p>
          <a:p>
            <a:pPr algn="r" rtl="1"/>
            <a:endParaRPr lang="ar-IQ" sz="5600" dirty="0">
              <a:cs typeface="+mj-cs"/>
            </a:endParaRPr>
          </a:p>
          <a:p>
            <a:pPr algn="r" rtl="1"/>
            <a:endParaRPr lang="ar-IQ" sz="5600" dirty="0" smtClean="0">
              <a:cs typeface="+mj-cs"/>
            </a:endParaRPr>
          </a:p>
          <a:p>
            <a:pPr algn="r" rtl="1"/>
            <a:endParaRPr lang="ar-IQ" sz="5600" dirty="0">
              <a:cs typeface="+mj-cs"/>
            </a:endParaRPr>
          </a:p>
          <a:p>
            <a:pPr algn="r" rtl="1"/>
            <a:endParaRPr lang="ar-IQ" sz="5600" dirty="0" smtClean="0">
              <a:cs typeface="+mj-cs"/>
            </a:endParaRPr>
          </a:p>
          <a:p>
            <a:pPr algn="r" rtl="1"/>
            <a:endParaRPr lang="ar-IQ" sz="5600" dirty="0">
              <a:cs typeface="+mj-cs"/>
            </a:endParaRPr>
          </a:p>
          <a:p>
            <a:pPr algn="r" rtl="1"/>
            <a:endParaRPr lang="ar-IQ" sz="5600" dirty="0" smtClean="0">
              <a:cs typeface="+mj-cs"/>
            </a:endParaRPr>
          </a:p>
          <a:p>
            <a:pPr algn="r" rtl="1"/>
            <a:endParaRPr lang="ar-IQ" sz="5600" dirty="0">
              <a:cs typeface="+mj-cs"/>
            </a:endParaRPr>
          </a:p>
          <a:p>
            <a:pPr algn="r" rtl="1"/>
            <a:endParaRPr lang="ar-IQ" sz="5600" dirty="0" smtClean="0">
              <a:cs typeface="+mj-cs"/>
            </a:endParaRPr>
          </a:p>
          <a:p>
            <a:pPr algn="r" rtl="1"/>
            <a:endParaRPr lang="ar-IQ" sz="5600" dirty="0">
              <a:cs typeface="+mj-cs"/>
            </a:endParaRPr>
          </a:p>
          <a:p>
            <a:pPr algn="r" rtl="1"/>
            <a:endParaRPr lang="ar-IQ" sz="5600" dirty="0">
              <a:cs typeface="+mj-cs"/>
            </a:endParaRPr>
          </a:p>
          <a:p>
            <a:pPr algn="r" rtl="1"/>
            <a:endParaRPr lang="ar-IQ" sz="5600" dirty="0">
              <a:cs typeface="+mj-cs"/>
            </a:endParaRPr>
          </a:p>
        </p:txBody>
      </p:sp>
    </p:spTree>
    <p:extLst>
      <p:ext uri="{BB962C8B-B14F-4D97-AF65-F5344CB8AC3E}">
        <p14:creationId xmlns:p14="http://schemas.microsoft.com/office/powerpoint/2010/main"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r" rtl="1"/>
            <a:r>
              <a:rPr lang="ar-IQ" dirty="0"/>
              <a:t> </a:t>
            </a:r>
            <a:r>
              <a:rPr lang="ar-IQ" sz="1800" b="1" dirty="0">
                <a:solidFill>
                  <a:srgbClr val="FF0000"/>
                </a:solidFill>
                <a:cs typeface="+mj-cs"/>
              </a:rPr>
              <a:t>تطور اجيال الحاسوب</a:t>
            </a:r>
            <a:r>
              <a:rPr lang="ar-IQ" sz="1800" dirty="0">
                <a:cs typeface="+mj-cs"/>
              </a:rPr>
              <a:t>: أدى تطور الحاسوب والابتكارات السريعة والهائلة في التقنيات الالكترونية الى ظهور العديد من اجيال الحاسوب وهي:</a:t>
            </a:r>
          </a:p>
          <a:p>
            <a:pPr algn="r" rtl="1"/>
            <a:endParaRPr lang="ar-IQ" sz="1800" dirty="0">
              <a:cs typeface="+mj-cs"/>
            </a:endParaRPr>
          </a:p>
          <a:p>
            <a:pPr algn="r" rtl="1"/>
            <a:r>
              <a:rPr lang="ar-IQ" sz="1800" dirty="0">
                <a:cs typeface="+mj-cs"/>
              </a:rPr>
              <a:t>أ‌-	الجيل الاول: يتميز باستعمال الصمامات </a:t>
            </a:r>
            <a:r>
              <a:rPr lang="ar-IQ" sz="1800" dirty="0" smtClean="0">
                <a:cs typeface="+mj-cs"/>
              </a:rPr>
              <a:t>المفرغة</a:t>
            </a:r>
            <a:r>
              <a:rPr lang="en-US" sz="1800" b="1" dirty="0">
                <a:solidFill>
                  <a:srgbClr val="FF0000"/>
                </a:solidFill>
                <a:cs typeface="+mj-cs"/>
              </a:rPr>
              <a:t>Vacuum Tubes </a:t>
            </a:r>
            <a:r>
              <a:rPr lang="ar-IQ" sz="1800" dirty="0" smtClean="0">
                <a:cs typeface="+mj-cs"/>
              </a:rPr>
              <a:t>. </a:t>
            </a:r>
            <a:endParaRPr lang="en-US" sz="1800" dirty="0">
              <a:cs typeface="+mj-cs"/>
            </a:endParaRPr>
          </a:p>
          <a:p>
            <a:pPr algn="r" rtl="1"/>
            <a:r>
              <a:rPr lang="ar-IQ" sz="1800" dirty="0">
                <a:cs typeface="+mj-cs"/>
              </a:rPr>
              <a:t>ب‌-	الجيل الثاني: يتميز باستعمال </a:t>
            </a:r>
            <a:r>
              <a:rPr lang="ar-IQ" sz="1800" dirty="0" smtClean="0">
                <a:cs typeface="+mj-cs"/>
              </a:rPr>
              <a:t>الترانسيستور</a:t>
            </a:r>
            <a:r>
              <a:rPr lang="en-US" sz="1800" b="1" dirty="0">
                <a:solidFill>
                  <a:srgbClr val="FF0000"/>
                </a:solidFill>
                <a:cs typeface="+mj-cs"/>
              </a:rPr>
              <a:t>Transistor</a:t>
            </a:r>
            <a:r>
              <a:rPr lang="ar-IQ" sz="1800" dirty="0" smtClean="0">
                <a:cs typeface="+mj-cs"/>
              </a:rPr>
              <a:t> </a:t>
            </a:r>
            <a:r>
              <a:rPr lang="en-US" sz="1800" dirty="0" smtClean="0">
                <a:cs typeface="+mj-cs"/>
              </a:rPr>
              <a:t>.</a:t>
            </a:r>
            <a:endParaRPr lang="en-US" sz="1800" dirty="0">
              <a:cs typeface="+mj-cs"/>
            </a:endParaRPr>
          </a:p>
          <a:p>
            <a:pPr algn="r" rtl="1"/>
            <a:r>
              <a:rPr lang="ar-IQ" sz="1800" dirty="0">
                <a:cs typeface="+mj-cs"/>
              </a:rPr>
              <a:t>ت‌-	الجيل الثالث: يتميز باستعمال الدائرة </a:t>
            </a:r>
            <a:r>
              <a:rPr lang="ar-IQ" sz="1800" dirty="0" smtClean="0">
                <a:cs typeface="+mj-cs"/>
              </a:rPr>
              <a:t>المتكاملة </a:t>
            </a:r>
            <a:r>
              <a:rPr lang="en-US" sz="1800" b="1" dirty="0">
                <a:solidFill>
                  <a:srgbClr val="FF0000"/>
                </a:solidFill>
              </a:rPr>
              <a:t>Integrated </a:t>
            </a:r>
            <a:r>
              <a:rPr lang="en-US" sz="1800" b="1" dirty="0" smtClean="0">
                <a:solidFill>
                  <a:srgbClr val="FF0000"/>
                </a:solidFill>
              </a:rPr>
              <a:t>Circuit</a:t>
            </a:r>
            <a:r>
              <a:rPr lang="ar-IQ" sz="1800" dirty="0" smtClean="0"/>
              <a:t>.</a:t>
            </a:r>
            <a:endParaRPr lang="en-US" sz="1800" dirty="0">
              <a:cs typeface="+mj-cs"/>
            </a:endParaRPr>
          </a:p>
          <a:p>
            <a:pPr algn="r" rtl="1"/>
            <a:r>
              <a:rPr lang="ar-IQ" sz="1800" dirty="0">
                <a:cs typeface="+mj-cs"/>
              </a:rPr>
              <a:t>ث‌-	الجيل الرابع: يتميز باستعمال المعالج الدقيق </a:t>
            </a:r>
            <a:r>
              <a:rPr lang="en-US" sz="1800" dirty="0" smtClean="0">
                <a:cs typeface="+mj-cs"/>
              </a:rPr>
              <a:t>.</a:t>
            </a:r>
            <a:r>
              <a:rPr lang="en-US" sz="1800" b="1" dirty="0" smtClean="0">
                <a:solidFill>
                  <a:srgbClr val="FF0000"/>
                </a:solidFill>
                <a:cs typeface="+mj-cs"/>
              </a:rPr>
              <a:t> </a:t>
            </a:r>
            <a:r>
              <a:rPr lang="en-US" sz="1800" b="1" dirty="0">
                <a:solidFill>
                  <a:srgbClr val="FF0000"/>
                </a:solidFill>
                <a:cs typeface="+mj-cs"/>
              </a:rPr>
              <a:t>Microprocesso</a:t>
            </a:r>
            <a:r>
              <a:rPr lang="en-US" sz="1800" dirty="0">
                <a:cs typeface="+mj-cs"/>
              </a:rPr>
              <a:t>r</a:t>
            </a:r>
          </a:p>
          <a:p>
            <a:pPr algn="r" rtl="1"/>
            <a:r>
              <a:rPr lang="ar-IQ" sz="1800" dirty="0">
                <a:cs typeface="+mj-cs"/>
              </a:rPr>
              <a:t>ج‌-	الجيل الخامس: يتميز باستعمال الذكـاء </a:t>
            </a:r>
            <a:r>
              <a:rPr lang="ar-IQ" sz="1800" dirty="0" smtClean="0">
                <a:cs typeface="+mj-cs"/>
              </a:rPr>
              <a:t>الاصـطناعي </a:t>
            </a:r>
            <a:r>
              <a:rPr lang="en-US" sz="1800" b="1" dirty="0" smtClean="0">
                <a:solidFill>
                  <a:srgbClr val="FF0000"/>
                </a:solidFill>
                <a:cs typeface="+mj-cs"/>
              </a:rPr>
              <a:t>Artificial Intelligent</a:t>
            </a:r>
            <a:r>
              <a:rPr lang="ar-IQ" sz="1800" b="1" dirty="0" smtClean="0">
                <a:cs typeface="+mj-cs"/>
              </a:rPr>
              <a:t>.</a:t>
            </a:r>
            <a:endParaRPr lang="en-US" sz="1800" dirty="0">
              <a:cs typeface="+mj-cs"/>
            </a:endParaRPr>
          </a:p>
          <a:p>
            <a:pPr algn="r" rtl="1"/>
            <a:endParaRPr lang="en-US" sz="1600" dirty="0">
              <a:cs typeface="+mj-cs"/>
            </a:endParaRPr>
          </a:p>
          <a:p>
            <a:pPr algn="r" rtl="1"/>
            <a:endParaRPr lang="en-US" dirty="0"/>
          </a:p>
          <a:p>
            <a:pPr algn="r" rtl="1"/>
            <a:endParaRPr lang="en-US" dirty="0"/>
          </a:p>
          <a:p>
            <a:pPr algn="r" rtl="1"/>
            <a:endParaRPr lang="ar-IQ" dirty="0"/>
          </a:p>
        </p:txBody>
      </p:sp>
    </p:spTree>
    <p:extLst>
      <p:ext uri="{BB962C8B-B14F-4D97-AF65-F5344CB8AC3E}">
        <p14:creationId xmlns:p14="http://schemas.microsoft.com/office/powerpoint/2010/main" val="4207576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Computer Fundamental</a:t>
            </a:r>
            <a:endParaRPr lang="en-US" dirty="0"/>
          </a:p>
        </p:txBody>
      </p:sp>
      <p:sp>
        <p:nvSpPr>
          <p:cNvPr id="5" name="Content Placeholder 4"/>
          <p:cNvSpPr>
            <a:spLocks noGrp="1"/>
          </p:cNvSpPr>
          <p:nvPr>
            <p:ph idx="1"/>
          </p:nvPr>
        </p:nvSpPr>
        <p:spPr>
          <a:xfrm>
            <a:off x="1800226" y="1204782"/>
            <a:ext cx="7048498" cy="3511061"/>
          </a:xfrm>
        </p:spPr>
        <p:txBody>
          <a:bodyPr>
            <a:normAutofit/>
          </a:bodyPr>
          <a:lstStyle/>
          <a:p>
            <a:pPr algn="just" rtl="1"/>
            <a:r>
              <a:rPr lang="ar-IQ" sz="1800" dirty="0">
                <a:cs typeface="+mj-cs"/>
              </a:rPr>
              <a:t> </a:t>
            </a:r>
            <a:r>
              <a:rPr lang="ar-IQ" sz="1800" dirty="0" smtClean="0">
                <a:solidFill>
                  <a:srgbClr val="FF0000"/>
                </a:solidFill>
                <a:cs typeface="+mj-cs"/>
              </a:rPr>
              <a:t>الحاسوب </a:t>
            </a:r>
            <a:r>
              <a:rPr lang="ar-IQ" sz="1800" dirty="0">
                <a:solidFill>
                  <a:srgbClr val="FF0000"/>
                </a:solidFill>
                <a:cs typeface="+mj-cs"/>
              </a:rPr>
              <a:t>الالكتروني </a:t>
            </a:r>
            <a:r>
              <a:rPr lang="en-US" sz="1800" dirty="0" smtClean="0">
                <a:solidFill>
                  <a:srgbClr val="FF0000"/>
                </a:solidFill>
                <a:cs typeface="+mj-cs"/>
              </a:rPr>
              <a:t> Computer</a:t>
            </a:r>
            <a:r>
              <a:rPr lang="en-US" sz="1800" dirty="0" smtClean="0">
                <a:cs typeface="+mj-cs"/>
              </a:rPr>
              <a:t>  </a:t>
            </a:r>
            <a:r>
              <a:rPr lang="en-US" sz="1800" dirty="0">
                <a:cs typeface="+mj-cs"/>
              </a:rPr>
              <a:t>: </a:t>
            </a:r>
            <a:r>
              <a:rPr lang="ar-IQ" sz="1800" dirty="0">
                <a:cs typeface="+mj-cs"/>
              </a:rPr>
              <a:t>كلمة كومبيوتر مشتقة من كلمة </a:t>
            </a:r>
            <a:r>
              <a:rPr lang="en-US" sz="1800" dirty="0">
                <a:solidFill>
                  <a:srgbClr val="FF0000"/>
                </a:solidFill>
                <a:cs typeface="+mj-cs"/>
              </a:rPr>
              <a:t>Compute </a:t>
            </a:r>
            <a:r>
              <a:rPr lang="en-US" sz="1800" dirty="0">
                <a:cs typeface="+mj-cs"/>
              </a:rPr>
              <a:t> </a:t>
            </a:r>
            <a:r>
              <a:rPr lang="ar-IQ" sz="1800" dirty="0">
                <a:cs typeface="+mj-cs"/>
              </a:rPr>
              <a:t>اي بمعنى </a:t>
            </a:r>
            <a:r>
              <a:rPr lang="en-US" sz="1800" dirty="0">
                <a:solidFill>
                  <a:srgbClr val="FF0000"/>
                </a:solidFill>
                <a:cs typeface="+mj-cs"/>
              </a:rPr>
              <a:t>Calculate</a:t>
            </a:r>
            <a:r>
              <a:rPr lang="en-US" sz="1800" dirty="0">
                <a:cs typeface="+mj-cs"/>
              </a:rPr>
              <a:t>  </a:t>
            </a:r>
            <a:r>
              <a:rPr lang="ar-IQ" sz="1800" dirty="0" smtClean="0">
                <a:cs typeface="+mj-cs"/>
              </a:rPr>
              <a:t> حيث </a:t>
            </a:r>
            <a:r>
              <a:rPr lang="ar-IQ" sz="1800" dirty="0">
                <a:cs typeface="+mj-cs"/>
              </a:rPr>
              <a:t>يتميز الجهاز بقدرته على معالجة البيانات المدخلة اليه عن طريق وحدات الادخال ومن ثم معالجة هذه البيانات بسرعة ودقة عالية من خلال تعليمات واوامر للوصول الى النتائج المطلوبة ومن ثم خزنها واسترجاعها او عرض النتائج على شكل معلومات من خلال وحدات الاخراج وحسب الشكل الاتي</a:t>
            </a:r>
            <a:r>
              <a:rPr lang="ar-IQ" sz="1800" dirty="0" smtClean="0">
                <a:cs typeface="+mj-cs"/>
              </a:rPr>
              <a:t>:</a:t>
            </a:r>
          </a:p>
          <a:p>
            <a:pPr algn="just" rtl="1"/>
            <a:endParaRPr lang="en-US" sz="1400" dirty="0"/>
          </a:p>
        </p:txBody>
      </p:sp>
      <p:graphicFrame>
        <p:nvGraphicFramePr>
          <p:cNvPr id="6" name="Diagram 5"/>
          <p:cNvGraphicFramePr/>
          <p:nvPr>
            <p:extLst>
              <p:ext uri="{D42A27DB-BD31-4B8C-83A1-F6EECF244321}">
                <p14:modId xmlns:p14="http://schemas.microsoft.com/office/powerpoint/2010/main" val="424622530"/>
              </p:ext>
            </p:extLst>
          </p:nvPr>
        </p:nvGraphicFramePr>
        <p:xfrm>
          <a:off x="2025752" y="2759484"/>
          <a:ext cx="5715001" cy="1570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                   Computer fundamental</a:t>
            </a:r>
            <a:endParaRPr lang="ar-IQ" dirty="0">
              <a:solidFill>
                <a:schemeClr val="bg1"/>
              </a:solidFill>
            </a:endParaRPr>
          </a:p>
        </p:txBody>
      </p:sp>
      <p:sp>
        <p:nvSpPr>
          <p:cNvPr id="3" name="Rectangle 2"/>
          <p:cNvSpPr/>
          <p:nvPr/>
        </p:nvSpPr>
        <p:spPr>
          <a:xfrm>
            <a:off x="600891" y="1213441"/>
            <a:ext cx="8321040" cy="3970318"/>
          </a:xfrm>
          <a:prstGeom prst="rect">
            <a:avLst/>
          </a:prstGeom>
        </p:spPr>
        <p:txBody>
          <a:bodyPr wrap="square">
            <a:spAutoFit/>
          </a:bodyPr>
          <a:lstStyle/>
          <a:p>
            <a:pPr algn="just" rtl="1"/>
            <a:r>
              <a:rPr lang="ar-IQ" dirty="0">
                <a:solidFill>
                  <a:srgbClr val="FF0000"/>
                </a:solidFill>
              </a:rPr>
              <a:t> </a:t>
            </a:r>
            <a:r>
              <a:rPr lang="ar-IQ" b="1" dirty="0" smtClean="0">
                <a:solidFill>
                  <a:srgbClr val="FF0000"/>
                </a:solidFill>
              </a:rPr>
              <a:t>البيانات </a:t>
            </a:r>
            <a:r>
              <a:rPr lang="ar-IQ" b="1" dirty="0">
                <a:solidFill>
                  <a:srgbClr val="FF0000"/>
                </a:solidFill>
              </a:rPr>
              <a:t>والمعلومات </a:t>
            </a:r>
            <a:r>
              <a:rPr lang="ar-IQ" dirty="0"/>
              <a:t>: من الضروري جدا التعرف على بعض المصطلحات الضرورية ذات العلاقة بالحاسوب لكي يتم التمييز بين كل مصطلح واخر.</a:t>
            </a:r>
          </a:p>
          <a:p>
            <a:pPr algn="just" rtl="1"/>
            <a:endParaRPr lang="ar-IQ" dirty="0"/>
          </a:p>
          <a:p>
            <a:pPr algn="just" rtl="1"/>
            <a:r>
              <a:rPr lang="ar-IQ" dirty="0"/>
              <a:t>1</a:t>
            </a:r>
            <a:r>
              <a:rPr lang="ar-IQ" dirty="0" smtClean="0"/>
              <a:t>. </a:t>
            </a:r>
            <a:r>
              <a:rPr lang="ar-IQ" dirty="0"/>
              <a:t>البيانات </a:t>
            </a:r>
            <a:r>
              <a:rPr lang="en-US" dirty="0" smtClean="0"/>
              <a:t>: </a:t>
            </a:r>
            <a:r>
              <a:rPr lang="en-US" b="1" dirty="0">
                <a:solidFill>
                  <a:srgbClr val="FF0000"/>
                </a:solidFill>
              </a:rPr>
              <a:t>Data</a:t>
            </a:r>
            <a:r>
              <a:rPr lang="ar-IQ" dirty="0" smtClean="0"/>
              <a:t>هي </a:t>
            </a:r>
            <a:r>
              <a:rPr lang="ar-IQ" dirty="0"/>
              <a:t>مجموعة من الاحرف والرموز والارقام التي تقام عليها المعالجة بالحاسوب اذ تدخل عن طريق اجهزة الادخال وتخزن على وسائط التخزين المختلفة ومن ثم اخراج النتائج على اجهزة الاخراج المتنوعة.</a:t>
            </a:r>
          </a:p>
          <a:p>
            <a:pPr algn="just" rtl="1"/>
            <a:r>
              <a:rPr lang="ar-IQ" dirty="0" smtClean="0"/>
              <a:t>2.المعالجة </a:t>
            </a:r>
            <a:r>
              <a:rPr lang="en-US" dirty="0" smtClean="0"/>
              <a:t>:</a:t>
            </a:r>
            <a:r>
              <a:rPr lang="en-US" b="1" dirty="0">
                <a:solidFill>
                  <a:srgbClr val="FF0000"/>
                </a:solidFill>
              </a:rPr>
              <a:t>Processing </a:t>
            </a:r>
            <a:r>
              <a:rPr lang="en-US" dirty="0" smtClean="0"/>
              <a:t> </a:t>
            </a:r>
            <a:r>
              <a:rPr lang="ar-IQ" dirty="0"/>
              <a:t>هي عملية تحويل البيانات الداخلة عن طريق وحدات الادخال الى شكل اخر من خلال عدة من الاوامر والتعليمات.</a:t>
            </a:r>
          </a:p>
          <a:p>
            <a:pPr algn="just" rtl="1"/>
            <a:r>
              <a:rPr lang="ar-IQ" dirty="0" smtClean="0"/>
              <a:t>3.اخراج </a:t>
            </a:r>
            <a:r>
              <a:rPr lang="ar-IQ" dirty="0"/>
              <a:t>البيانات </a:t>
            </a:r>
            <a:r>
              <a:rPr lang="en-US" dirty="0" smtClean="0"/>
              <a:t>:</a:t>
            </a:r>
            <a:r>
              <a:rPr lang="en-US" b="1" dirty="0">
                <a:solidFill>
                  <a:srgbClr val="FF0000"/>
                </a:solidFill>
              </a:rPr>
              <a:t>Data Output </a:t>
            </a:r>
            <a:r>
              <a:rPr lang="en-US" dirty="0" smtClean="0"/>
              <a:t> </a:t>
            </a:r>
            <a:r>
              <a:rPr lang="ar-IQ" dirty="0"/>
              <a:t>هي عملية اظهار البيانات التي تم معالجتها بشكل ورقي او سمعي او بصري بحيث يتمكن مستخدم الحاسوب من فهمها.</a:t>
            </a:r>
          </a:p>
          <a:p>
            <a:pPr algn="just" rtl="1"/>
            <a:r>
              <a:rPr lang="ar-IQ" dirty="0" smtClean="0"/>
              <a:t>4.نواع </a:t>
            </a:r>
            <a:r>
              <a:rPr lang="ar-IQ" dirty="0"/>
              <a:t>البيانات: يتعامل الحاسوب مع البيانات الرقمية فقط لكن هذه البيانات يمكن تحويلها بشكلها الفعلي الى بيانات رقمية في اربعة صور هي النصوص </a:t>
            </a:r>
            <a:r>
              <a:rPr lang="en-US" dirty="0" smtClean="0"/>
              <a:t> </a:t>
            </a:r>
            <a:r>
              <a:rPr lang="en-US" b="1" dirty="0" smtClean="0">
                <a:solidFill>
                  <a:srgbClr val="FF0000"/>
                </a:solidFill>
              </a:rPr>
              <a:t>Text</a:t>
            </a:r>
            <a:r>
              <a:rPr lang="ar-IQ" dirty="0" smtClean="0"/>
              <a:t>والصور</a:t>
            </a:r>
            <a:r>
              <a:rPr lang="en-US" dirty="0" smtClean="0"/>
              <a:t> </a:t>
            </a:r>
            <a:r>
              <a:rPr lang="en-US" b="1" dirty="0" smtClean="0">
                <a:solidFill>
                  <a:srgbClr val="FF0000"/>
                </a:solidFill>
              </a:rPr>
              <a:t>Images</a:t>
            </a:r>
            <a:r>
              <a:rPr lang="en-US" dirty="0" smtClean="0"/>
              <a:t> </a:t>
            </a:r>
            <a:r>
              <a:rPr lang="ar-IQ" dirty="0"/>
              <a:t>والرسومات </a:t>
            </a:r>
            <a:r>
              <a:rPr lang="en-US" dirty="0" smtClean="0"/>
              <a:t>  </a:t>
            </a:r>
            <a:r>
              <a:rPr lang="en-US" b="1" dirty="0" smtClean="0">
                <a:solidFill>
                  <a:srgbClr val="FF0000"/>
                </a:solidFill>
              </a:rPr>
              <a:t>Graphics</a:t>
            </a:r>
            <a:r>
              <a:rPr lang="ar-IQ" dirty="0" smtClean="0"/>
              <a:t>والفيديو </a:t>
            </a:r>
            <a:r>
              <a:rPr lang="en-US" b="1" dirty="0" smtClean="0">
                <a:solidFill>
                  <a:srgbClr val="FF0000"/>
                </a:solidFill>
              </a:rPr>
              <a:t>Video </a:t>
            </a:r>
            <a:r>
              <a:rPr lang="ar-IQ" b="1" dirty="0" smtClean="0">
                <a:solidFill>
                  <a:srgbClr val="FF0000"/>
                </a:solidFill>
              </a:rPr>
              <a:t> </a:t>
            </a:r>
            <a:r>
              <a:rPr lang="ar-IQ" dirty="0" smtClean="0"/>
              <a:t>والصوت ِ</a:t>
            </a:r>
            <a:r>
              <a:rPr lang="en-US" b="1" dirty="0" smtClean="0">
                <a:solidFill>
                  <a:srgbClr val="FF0000"/>
                </a:solidFill>
              </a:rPr>
              <a:t>Audio</a:t>
            </a:r>
            <a:r>
              <a:rPr lang="ar-IQ" dirty="0" smtClean="0"/>
              <a:t>.</a:t>
            </a:r>
          </a:p>
          <a:p>
            <a:pPr lvl="0" algn="just" rtl="1"/>
            <a:r>
              <a:rPr lang="ar-IQ" b="1" dirty="0" smtClean="0"/>
              <a:t>5.</a:t>
            </a:r>
            <a:r>
              <a:rPr lang="ar-IQ" b="1" dirty="0" smtClean="0">
                <a:solidFill>
                  <a:srgbClr val="FF0000"/>
                </a:solidFill>
              </a:rPr>
              <a:t>التخزين</a:t>
            </a:r>
            <a:r>
              <a:rPr lang="ar-IQ" b="1" dirty="0" smtClean="0"/>
              <a:t> </a:t>
            </a:r>
            <a:r>
              <a:rPr lang="ar-IQ" b="1" dirty="0"/>
              <a:t>: </a:t>
            </a:r>
            <a:r>
              <a:rPr lang="ar-IQ" dirty="0"/>
              <a:t>هي عملية الاحتفاظ بالبيانات لاسترجاعها لاحقا حيث تسمى الذاكرة </a:t>
            </a:r>
            <a:r>
              <a:rPr lang="en-US" b="1" dirty="0" smtClean="0">
                <a:solidFill>
                  <a:srgbClr val="FF0000"/>
                </a:solidFill>
              </a:rPr>
              <a:t>Memory</a:t>
            </a:r>
            <a:r>
              <a:rPr lang="ar-IQ" b="1" dirty="0" smtClean="0">
                <a:solidFill>
                  <a:srgbClr val="FF0000"/>
                </a:solidFill>
              </a:rPr>
              <a:t> </a:t>
            </a:r>
            <a:r>
              <a:rPr lang="ar-IQ" dirty="0"/>
              <a:t>في علم الحاسوب </a:t>
            </a:r>
            <a:r>
              <a:rPr lang="ar-IQ" b="1" dirty="0"/>
              <a:t>.</a:t>
            </a:r>
            <a:endParaRPr lang="en-US" dirty="0"/>
          </a:p>
          <a:p>
            <a:pPr algn="just" rtl="1"/>
            <a:endParaRPr lang="en-US" dirty="0"/>
          </a:p>
        </p:txBody>
      </p:sp>
    </p:spTree>
    <p:extLst>
      <p:ext uri="{BB962C8B-B14F-4D97-AF65-F5344CB8AC3E}">
        <p14:creationId xmlns:p14="http://schemas.microsoft.com/office/powerpoint/2010/main" val="8226025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websites\free-power-point-templates\2012\logos.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634" y="-1"/>
            <a:ext cx="9175633" cy="5143499"/>
          </a:xfrm>
          <a:prstGeom prst="rect">
            <a:avLst/>
          </a:prstGeom>
        </p:spPr>
      </p:pic>
    </p:spTree>
    <p:extLst>
      <p:ext uri="{BB962C8B-B14F-4D97-AF65-F5344CB8AC3E}">
        <p14:creationId xmlns:p14="http://schemas.microsoft.com/office/powerpoint/2010/main" val="1091006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374</Words>
  <Application>Microsoft Office PowerPoint</Application>
  <PresentationFormat>On-screen Show (16:9)</PresentationFormat>
  <Paragraphs>47</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اساسيات الحاسوب وتطبيقاته المكتبية  Computer Fundamental المحاضرة الاولى</vt:lpstr>
      <vt:lpstr>Computer Fundamentals الفصل الاول : اساسيات الحاسوب </vt:lpstr>
      <vt:lpstr>PowerPoint Presentation</vt:lpstr>
      <vt:lpstr>Computer Fundamental</vt:lpstr>
      <vt:lpstr>                   Computer fundamental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2020-03-09T23:18:50Z</dcterms:modified>
</cp:coreProperties>
</file>