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FF29"/>
    <a:srgbClr val="00217E"/>
    <a:srgbClr val="600000"/>
    <a:srgbClr val="FF8225"/>
    <a:srgbClr val="FF2549"/>
    <a:srgbClr val="5DD5FF"/>
    <a:srgbClr val="FF0D97"/>
    <a:srgbClr val="0000CC"/>
    <a:srgbClr val="003635"/>
    <a:srgbClr val="C8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9" d="100"/>
          <a:sy n="129" d="100"/>
        </p:scale>
        <p:origin x="1158" y="18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21B2A7-8D8B-4E23-9C95-1785D658308A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52CE4611-2C46-492F-A2EC-B6D6F7FB0414}">
      <dgm:prSet phldrT="[Text]" custT="1"/>
      <dgm:spPr/>
      <dgm:t>
        <a:bodyPr/>
        <a:lstStyle/>
        <a:p>
          <a:pPr rtl="1"/>
          <a:r>
            <a:rPr lang="ar-IQ" sz="1400" b="1">
              <a:solidFill>
                <a:schemeClr val="tx1"/>
              </a:solidFill>
            </a:rPr>
            <a:t>مكونات الحاسوب </a:t>
          </a:r>
          <a:endParaRPr lang="ar-SA" sz="1400" b="1">
            <a:solidFill>
              <a:schemeClr val="tx1"/>
            </a:solidFill>
          </a:endParaRPr>
        </a:p>
      </dgm:t>
    </dgm:pt>
    <dgm:pt modelId="{CB0FB730-6987-47D4-BC0C-57E7A227C113}" type="parTrans" cxnId="{CF62EC4E-DF23-4157-8642-5C01205329D1}">
      <dgm:prSet/>
      <dgm:spPr/>
      <dgm:t>
        <a:bodyPr/>
        <a:lstStyle/>
        <a:p>
          <a:pPr rtl="1"/>
          <a:endParaRPr lang="ar-SA"/>
        </a:p>
      </dgm:t>
    </dgm:pt>
    <dgm:pt modelId="{7333F953-CD63-4B79-A0FE-C67193AE9D8E}" type="sibTrans" cxnId="{CF62EC4E-DF23-4157-8642-5C01205329D1}">
      <dgm:prSet/>
      <dgm:spPr/>
      <dgm:t>
        <a:bodyPr/>
        <a:lstStyle/>
        <a:p>
          <a:pPr rtl="1"/>
          <a:endParaRPr lang="ar-SA"/>
        </a:p>
      </dgm:t>
    </dgm:pt>
    <dgm:pt modelId="{291743F9-9B5F-4E81-9996-0953D79CBD85}">
      <dgm:prSet phldrT="[Text]" custT="1"/>
      <dgm:spPr/>
      <dgm:t>
        <a:bodyPr/>
        <a:lstStyle/>
        <a:p>
          <a:pPr rtl="1"/>
          <a:r>
            <a:rPr lang="ar-IQ" sz="1400" b="1">
              <a:solidFill>
                <a:schemeClr val="tx1"/>
              </a:solidFill>
            </a:rPr>
            <a:t>الكيانات البرمجية</a:t>
          </a:r>
          <a:endParaRPr lang="ar-SA" sz="1400" b="1">
            <a:solidFill>
              <a:schemeClr val="tx1"/>
            </a:solidFill>
          </a:endParaRPr>
        </a:p>
      </dgm:t>
    </dgm:pt>
    <dgm:pt modelId="{5A4B24C1-B2F3-4869-AFEC-2398A163D754}" type="parTrans" cxnId="{5026A01C-62EC-44B5-9DB4-68AED6FA2A68}">
      <dgm:prSet/>
      <dgm:spPr/>
      <dgm:t>
        <a:bodyPr/>
        <a:lstStyle/>
        <a:p>
          <a:pPr rtl="1"/>
          <a:endParaRPr lang="ar-SA"/>
        </a:p>
      </dgm:t>
    </dgm:pt>
    <dgm:pt modelId="{79B9A335-80CF-433C-B3D6-14F2FB888919}" type="sibTrans" cxnId="{5026A01C-62EC-44B5-9DB4-68AED6FA2A68}">
      <dgm:prSet/>
      <dgm:spPr/>
      <dgm:t>
        <a:bodyPr/>
        <a:lstStyle/>
        <a:p>
          <a:pPr rtl="1"/>
          <a:endParaRPr lang="ar-SA"/>
        </a:p>
      </dgm:t>
    </dgm:pt>
    <dgm:pt modelId="{91CDACAE-A620-4016-A99F-C26A4CC822E8}">
      <dgm:prSet phldrT="[Text]" custT="1"/>
      <dgm:spPr/>
      <dgm:t>
        <a:bodyPr/>
        <a:lstStyle/>
        <a:p>
          <a:pPr rtl="1"/>
          <a:r>
            <a:rPr lang="ar-IQ" sz="1400" b="1">
              <a:solidFill>
                <a:schemeClr val="tx1"/>
              </a:solidFill>
            </a:rPr>
            <a:t>الكيان المادي</a:t>
          </a:r>
          <a:endParaRPr lang="ar-SA" sz="1400" b="1">
            <a:solidFill>
              <a:schemeClr val="tx1"/>
            </a:solidFill>
          </a:endParaRPr>
        </a:p>
      </dgm:t>
    </dgm:pt>
    <dgm:pt modelId="{F3C14775-5029-45A3-A239-881CDDEF191F}" type="parTrans" cxnId="{E42D34B6-5467-48CF-8253-256BE00B5C5C}">
      <dgm:prSet/>
      <dgm:spPr/>
      <dgm:t>
        <a:bodyPr/>
        <a:lstStyle/>
        <a:p>
          <a:pPr rtl="1"/>
          <a:endParaRPr lang="ar-SA"/>
        </a:p>
      </dgm:t>
    </dgm:pt>
    <dgm:pt modelId="{83485E75-D4D3-4FCD-9E21-AD5F2AFD9C4E}" type="sibTrans" cxnId="{E42D34B6-5467-48CF-8253-256BE00B5C5C}">
      <dgm:prSet/>
      <dgm:spPr/>
      <dgm:t>
        <a:bodyPr/>
        <a:lstStyle/>
        <a:p>
          <a:pPr rtl="1"/>
          <a:endParaRPr lang="ar-SA"/>
        </a:p>
      </dgm:t>
    </dgm:pt>
    <dgm:pt modelId="{E6EF3689-BB98-4FCB-BDFD-FA34716BEF76}">
      <dgm:prSet custT="1"/>
      <dgm:spPr/>
      <dgm:t>
        <a:bodyPr/>
        <a:lstStyle/>
        <a:p>
          <a:pPr rtl="1"/>
          <a:r>
            <a:rPr lang="ar-IQ" sz="1400" b="1">
              <a:solidFill>
                <a:schemeClr val="tx1"/>
              </a:solidFill>
            </a:rPr>
            <a:t>اجهزة الادخال</a:t>
          </a:r>
          <a:endParaRPr lang="ar-SA" sz="1400" b="1">
            <a:solidFill>
              <a:schemeClr val="tx1"/>
            </a:solidFill>
          </a:endParaRPr>
        </a:p>
      </dgm:t>
    </dgm:pt>
    <dgm:pt modelId="{08D08B87-F8A0-4102-A184-06E76DB52EC3}" type="parTrans" cxnId="{7EB9642E-72BD-4CB4-9503-8B3439100DFF}">
      <dgm:prSet/>
      <dgm:spPr/>
      <dgm:t>
        <a:bodyPr/>
        <a:lstStyle/>
        <a:p>
          <a:pPr rtl="1"/>
          <a:endParaRPr lang="ar-SA"/>
        </a:p>
      </dgm:t>
    </dgm:pt>
    <dgm:pt modelId="{64616E30-4EB0-459D-9EE2-3E7FCA58F16E}" type="sibTrans" cxnId="{7EB9642E-72BD-4CB4-9503-8B3439100DFF}">
      <dgm:prSet/>
      <dgm:spPr/>
      <dgm:t>
        <a:bodyPr/>
        <a:lstStyle/>
        <a:p>
          <a:pPr rtl="1"/>
          <a:endParaRPr lang="ar-SA"/>
        </a:p>
      </dgm:t>
    </dgm:pt>
    <dgm:pt modelId="{1BAE7D92-9AD3-43DE-B27A-DFB9B6E0921B}">
      <dgm:prSet custT="1"/>
      <dgm:spPr/>
      <dgm:t>
        <a:bodyPr/>
        <a:lstStyle/>
        <a:p>
          <a:pPr rtl="1"/>
          <a:r>
            <a:rPr lang="ar-IQ" sz="1400" b="1">
              <a:solidFill>
                <a:schemeClr val="tx1"/>
              </a:solidFill>
            </a:rPr>
            <a:t>اجهزة الاخراج </a:t>
          </a:r>
          <a:endParaRPr lang="ar-SA" sz="1400" b="1">
            <a:solidFill>
              <a:schemeClr val="tx1"/>
            </a:solidFill>
          </a:endParaRPr>
        </a:p>
      </dgm:t>
    </dgm:pt>
    <dgm:pt modelId="{A950410D-11F9-4953-A908-73FB7D9F0E58}" type="parTrans" cxnId="{3845E41D-7D70-4C9E-8B9B-D21C5380FB03}">
      <dgm:prSet/>
      <dgm:spPr/>
      <dgm:t>
        <a:bodyPr/>
        <a:lstStyle/>
        <a:p>
          <a:pPr rtl="1"/>
          <a:endParaRPr lang="ar-SA"/>
        </a:p>
      </dgm:t>
    </dgm:pt>
    <dgm:pt modelId="{720E9479-376C-44DC-8EE6-CE30117FD1CD}" type="sibTrans" cxnId="{3845E41D-7D70-4C9E-8B9B-D21C5380FB03}">
      <dgm:prSet/>
      <dgm:spPr/>
      <dgm:t>
        <a:bodyPr/>
        <a:lstStyle/>
        <a:p>
          <a:pPr rtl="1"/>
          <a:endParaRPr lang="ar-SA"/>
        </a:p>
      </dgm:t>
    </dgm:pt>
    <dgm:pt modelId="{C78E49E0-A1D2-4C58-80E8-A883F9D8E35A}">
      <dgm:prSet custT="1"/>
      <dgm:spPr/>
      <dgm:t>
        <a:bodyPr/>
        <a:lstStyle/>
        <a:p>
          <a:pPr rtl="1"/>
          <a:r>
            <a:rPr lang="ar-IQ" sz="1400" b="1">
              <a:solidFill>
                <a:schemeClr val="tx1"/>
              </a:solidFill>
            </a:rPr>
            <a:t>وحدة المعالجة والتخزين</a:t>
          </a:r>
          <a:endParaRPr lang="ar-SA" sz="1400" b="1">
            <a:solidFill>
              <a:schemeClr val="tx1"/>
            </a:solidFill>
          </a:endParaRPr>
        </a:p>
      </dgm:t>
    </dgm:pt>
    <dgm:pt modelId="{EEE56CFF-E308-4AA5-A43E-34E9274A5CAC}" type="parTrans" cxnId="{F48A1D55-B4A5-4AC5-ADCB-D0BC157AB619}">
      <dgm:prSet/>
      <dgm:spPr/>
      <dgm:t>
        <a:bodyPr/>
        <a:lstStyle/>
        <a:p>
          <a:pPr rtl="1"/>
          <a:endParaRPr lang="ar-SA"/>
        </a:p>
      </dgm:t>
    </dgm:pt>
    <dgm:pt modelId="{A006F479-E96F-4E8A-BE9E-A8BE2AE81BA1}" type="sibTrans" cxnId="{F48A1D55-B4A5-4AC5-ADCB-D0BC157AB619}">
      <dgm:prSet/>
      <dgm:spPr/>
      <dgm:t>
        <a:bodyPr/>
        <a:lstStyle/>
        <a:p>
          <a:pPr rtl="1"/>
          <a:endParaRPr lang="ar-SA"/>
        </a:p>
      </dgm:t>
    </dgm:pt>
    <dgm:pt modelId="{9CED4462-6B7C-4AB9-9C37-9D3EDCD177CC}">
      <dgm:prSet custT="1"/>
      <dgm:spPr/>
      <dgm:t>
        <a:bodyPr/>
        <a:lstStyle/>
        <a:p>
          <a:pPr rtl="1"/>
          <a:r>
            <a:rPr lang="ar-IQ" sz="1400" b="1">
              <a:solidFill>
                <a:schemeClr val="tx1"/>
              </a:solidFill>
            </a:rPr>
            <a:t>انظمة التشغيل </a:t>
          </a:r>
          <a:endParaRPr lang="ar-SA" sz="1400" b="1">
            <a:solidFill>
              <a:schemeClr val="tx1"/>
            </a:solidFill>
          </a:endParaRPr>
        </a:p>
      </dgm:t>
    </dgm:pt>
    <dgm:pt modelId="{C3937DFE-3F2E-45EA-AAE6-1B0DC85ECDF0}" type="parTrans" cxnId="{5F411222-A210-45BA-BCF0-EE324CFB4A77}">
      <dgm:prSet/>
      <dgm:spPr/>
      <dgm:t>
        <a:bodyPr/>
        <a:lstStyle/>
        <a:p>
          <a:pPr rtl="1"/>
          <a:endParaRPr lang="ar-SA"/>
        </a:p>
      </dgm:t>
    </dgm:pt>
    <dgm:pt modelId="{59DCC4DC-AFB9-472F-B981-4ED3EC86FAF4}" type="sibTrans" cxnId="{5F411222-A210-45BA-BCF0-EE324CFB4A77}">
      <dgm:prSet/>
      <dgm:spPr/>
      <dgm:t>
        <a:bodyPr/>
        <a:lstStyle/>
        <a:p>
          <a:pPr rtl="1"/>
          <a:endParaRPr lang="ar-SA"/>
        </a:p>
      </dgm:t>
    </dgm:pt>
    <dgm:pt modelId="{8648F55D-CD0F-4CAE-B88C-6DD6AFC27DFB}">
      <dgm:prSet custT="1"/>
      <dgm:spPr/>
      <dgm:t>
        <a:bodyPr/>
        <a:lstStyle/>
        <a:p>
          <a:pPr rtl="1"/>
          <a:r>
            <a:rPr lang="ar-IQ" sz="1400" b="1">
              <a:solidFill>
                <a:schemeClr val="tx1"/>
              </a:solidFill>
            </a:rPr>
            <a:t>البرامج التطبيقية</a:t>
          </a:r>
          <a:endParaRPr lang="ar-SA" sz="1400" b="1">
            <a:solidFill>
              <a:schemeClr val="tx1"/>
            </a:solidFill>
          </a:endParaRPr>
        </a:p>
      </dgm:t>
    </dgm:pt>
    <dgm:pt modelId="{6248053C-6747-4C58-9FAB-3024232B7F04}" type="parTrans" cxnId="{E707CF15-0887-4667-BCFC-FD34F6D4DC7E}">
      <dgm:prSet/>
      <dgm:spPr/>
      <dgm:t>
        <a:bodyPr/>
        <a:lstStyle/>
        <a:p>
          <a:pPr rtl="1"/>
          <a:endParaRPr lang="ar-SA"/>
        </a:p>
      </dgm:t>
    </dgm:pt>
    <dgm:pt modelId="{427CA687-5CA9-4074-96F8-412E870CF953}" type="sibTrans" cxnId="{E707CF15-0887-4667-BCFC-FD34F6D4DC7E}">
      <dgm:prSet/>
      <dgm:spPr/>
      <dgm:t>
        <a:bodyPr/>
        <a:lstStyle/>
        <a:p>
          <a:pPr rtl="1"/>
          <a:endParaRPr lang="ar-SA"/>
        </a:p>
      </dgm:t>
    </dgm:pt>
    <dgm:pt modelId="{DC7BF74A-171C-4F2A-85DD-2B4F1F5AF979}" type="pres">
      <dgm:prSet presAssocID="{FC21B2A7-8D8B-4E23-9C95-1785D65830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E00C7D18-6723-4141-AFE8-DE0A88EF26EF}" type="pres">
      <dgm:prSet presAssocID="{52CE4611-2C46-492F-A2EC-B6D6F7FB0414}" presName="hierRoot1" presStyleCnt="0">
        <dgm:presLayoutVars>
          <dgm:hierBranch/>
        </dgm:presLayoutVars>
      </dgm:prSet>
      <dgm:spPr/>
    </dgm:pt>
    <dgm:pt modelId="{C88F758F-DC75-4B4C-8758-1771B6C86C2D}" type="pres">
      <dgm:prSet presAssocID="{52CE4611-2C46-492F-A2EC-B6D6F7FB0414}" presName="rootComposite1" presStyleCnt="0"/>
      <dgm:spPr/>
    </dgm:pt>
    <dgm:pt modelId="{6E15AC03-1B21-42B6-8132-FE54F396F705}" type="pres">
      <dgm:prSet presAssocID="{52CE4611-2C46-492F-A2EC-B6D6F7FB0414}" presName="rootText1" presStyleLbl="node0" presStyleIdx="0" presStyleCnt="1" custScaleX="21044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6BD18CA-DC68-4F38-ADAC-ECA4AC4C9FB8}" type="pres">
      <dgm:prSet presAssocID="{52CE4611-2C46-492F-A2EC-B6D6F7FB0414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7008AFE9-BEBB-412D-BE7D-CC792701D7AD}" type="pres">
      <dgm:prSet presAssocID="{52CE4611-2C46-492F-A2EC-B6D6F7FB0414}" presName="hierChild2" presStyleCnt="0"/>
      <dgm:spPr/>
    </dgm:pt>
    <dgm:pt modelId="{936B612C-8C09-424B-8701-988D90E648FB}" type="pres">
      <dgm:prSet presAssocID="{5A4B24C1-B2F3-4869-AFEC-2398A163D754}" presName="Name35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535C31E1-C1E9-445A-A6D7-7E8F19D2466E}" type="pres">
      <dgm:prSet presAssocID="{291743F9-9B5F-4E81-9996-0953D79CBD85}" presName="hierRoot2" presStyleCnt="0">
        <dgm:presLayoutVars>
          <dgm:hierBranch val="init"/>
        </dgm:presLayoutVars>
      </dgm:prSet>
      <dgm:spPr/>
    </dgm:pt>
    <dgm:pt modelId="{5CD12636-673F-44BB-B4B2-C308484FCE18}" type="pres">
      <dgm:prSet presAssocID="{291743F9-9B5F-4E81-9996-0953D79CBD85}" presName="rootComposite" presStyleCnt="0"/>
      <dgm:spPr/>
    </dgm:pt>
    <dgm:pt modelId="{3143F968-9055-4545-842D-6E22EEAC8CB2}" type="pres">
      <dgm:prSet presAssocID="{291743F9-9B5F-4E81-9996-0953D79CBD85}" presName="rootText" presStyleLbl="node2" presStyleIdx="0" presStyleCnt="2" custScaleX="210441" custLinFactNeighborX="-7853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B63D3FF-3C1F-4AB7-8012-AE5CD4B6CAC2}" type="pres">
      <dgm:prSet presAssocID="{291743F9-9B5F-4E81-9996-0953D79CBD85}" presName="rootConnector" presStyleLbl="node2" presStyleIdx="0" presStyleCnt="2"/>
      <dgm:spPr/>
      <dgm:t>
        <a:bodyPr/>
        <a:lstStyle/>
        <a:p>
          <a:pPr rtl="1"/>
          <a:endParaRPr lang="ar-SA"/>
        </a:p>
      </dgm:t>
    </dgm:pt>
    <dgm:pt modelId="{70414DDB-AC9E-4562-87A7-92AEBBAB9685}" type="pres">
      <dgm:prSet presAssocID="{291743F9-9B5F-4E81-9996-0953D79CBD85}" presName="hierChild4" presStyleCnt="0"/>
      <dgm:spPr/>
    </dgm:pt>
    <dgm:pt modelId="{550CE128-2395-468E-A62C-6EBDF1DCB425}" type="pres">
      <dgm:prSet presAssocID="{C3937DFE-3F2E-45EA-AAE6-1B0DC85ECDF0}" presName="Name37" presStyleLbl="parChTrans1D3" presStyleIdx="0" presStyleCnt="5"/>
      <dgm:spPr/>
      <dgm:t>
        <a:bodyPr/>
        <a:lstStyle/>
        <a:p>
          <a:pPr rtl="1"/>
          <a:endParaRPr lang="ar-SA"/>
        </a:p>
      </dgm:t>
    </dgm:pt>
    <dgm:pt modelId="{7FD0A7D2-D860-4105-B33B-B4E71F6C498C}" type="pres">
      <dgm:prSet presAssocID="{9CED4462-6B7C-4AB9-9C37-9D3EDCD177CC}" presName="hierRoot2" presStyleCnt="0">
        <dgm:presLayoutVars>
          <dgm:hierBranch val="init"/>
        </dgm:presLayoutVars>
      </dgm:prSet>
      <dgm:spPr/>
    </dgm:pt>
    <dgm:pt modelId="{236AD7CB-F13D-4040-A3E3-630991B3FA31}" type="pres">
      <dgm:prSet presAssocID="{9CED4462-6B7C-4AB9-9C37-9D3EDCD177CC}" presName="rootComposite" presStyleCnt="0"/>
      <dgm:spPr/>
    </dgm:pt>
    <dgm:pt modelId="{FA042FE8-D61F-4AED-BBF7-7468497278A8}" type="pres">
      <dgm:prSet presAssocID="{9CED4462-6B7C-4AB9-9C37-9D3EDCD177CC}" presName="rootText" presStyleLbl="node3" presStyleIdx="0" presStyleCnt="5" custScaleX="21044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1A69FE8-0299-4712-8E79-85F5B33A0465}" type="pres">
      <dgm:prSet presAssocID="{9CED4462-6B7C-4AB9-9C37-9D3EDCD177CC}" presName="rootConnector" presStyleLbl="node3" presStyleIdx="0" presStyleCnt="5"/>
      <dgm:spPr/>
      <dgm:t>
        <a:bodyPr/>
        <a:lstStyle/>
        <a:p>
          <a:pPr rtl="1"/>
          <a:endParaRPr lang="ar-SA"/>
        </a:p>
      </dgm:t>
    </dgm:pt>
    <dgm:pt modelId="{CB8D6321-F352-4F21-AC6A-E60CD02AFC86}" type="pres">
      <dgm:prSet presAssocID="{9CED4462-6B7C-4AB9-9C37-9D3EDCD177CC}" presName="hierChild4" presStyleCnt="0"/>
      <dgm:spPr/>
    </dgm:pt>
    <dgm:pt modelId="{F5F0970D-75D5-4E4B-850B-7984853198E1}" type="pres">
      <dgm:prSet presAssocID="{9CED4462-6B7C-4AB9-9C37-9D3EDCD177CC}" presName="hierChild5" presStyleCnt="0"/>
      <dgm:spPr/>
    </dgm:pt>
    <dgm:pt modelId="{2DC39E2D-F6FD-43CF-A079-8878DDEFE216}" type="pres">
      <dgm:prSet presAssocID="{6248053C-6747-4C58-9FAB-3024232B7F04}" presName="Name37" presStyleLbl="parChTrans1D3" presStyleIdx="1" presStyleCnt="5"/>
      <dgm:spPr/>
      <dgm:t>
        <a:bodyPr/>
        <a:lstStyle/>
        <a:p>
          <a:pPr rtl="1"/>
          <a:endParaRPr lang="ar-SA"/>
        </a:p>
      </dgm:t>
    </dgm:pt>
    <dgm:pt modelId="{68F09F4D-D29A-454B-935E-87AADCDD4F94}" type="pres">
      <dgm:prSet presAssocID="{8648F55D-CD0F-4CAE-B88C-6DD6AFC27DFB}" presName="hierRoot2" presStyleCnt="0">
        <dgm:presLayoutVars>
          <dgm:hierBranch val="init"/>
        </dgm:presLayoutVars>
      </dgm:prSet>
      <dgm:spPr/>
    </dgm:pt>
    <dgm:pt modelId="{978B14B2-9E74-4842-B39C-E81DE7D03EDF}" type="pres">
      <dgm:prSet presAssocID="{8648F55D-CD0F-4CAE-B88C-6DD6AFC27DFB}" presName="rootComposite" presStyleCnt="0"/>
      <dgm:spPr/>
    </dgm:pt>
    <dgm:pt modelId="{92DA16F0-17F1-4EEE-8D1B-D308D2266AB8}" type="pres">
      <dgm:prSet presAssocID="{8648F55D-CD0F-4CAE-B88C-6DD6AFC27DFB}" presName="rootText" presStyleLbl="node3" presStyleIdx="1" presStyleCnt="5" custScaleX="21044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035A0F5-6515-42DB-A6A4-B25CBD203C46}" type="pres">
      <dgm:prSet presAssocID="{8648F55D-CD0F-4CAE-B88C-6DD6AFC27DFB}" presName="rootConnector" presStyleLbl="node3" presStyleIdx="1" presStyleCnt="5"/>
      <dgm:spPr/>
      <dgm:t>
        <a:bodyPr/>
        <a:lstStyle/>
        <a:p>
          <a:pPr rtl="1"/>
          <a:endParaRPr lang="ar-SA"/>
        </a:p>
      </dgm:t>
    </dgm:pt>
    <dgm:pt modelId="{268EA478-8802-4C6E-8003-E19EDB4EEDE1}" type="pres">
      <dgm:prSet presAssocID="{8648F55D-CD0F-4CAE-B88C-6DD6AFC27DFB}" presName="hierChild4" presStyleCnt="0"/>
      <dgm:spPr/>
    </dgm:pt>
    <dgm:pt modelId="{61C7579D-DD72-46A2-946B-89784AE206E4}" type="pres">
      <dgm:prSet presAssocID="{8648F55D-CD0F-4CAE-B88C-6DD6AFC27DFB}" presName="hierChild5" presStyleCnt="0"/>
      <dgm:spPr/>
    </dgm:pt>
    <dgm:pt modelId="{064FF410-836E-42B0-806F-BD0CB2B889A3}" type="pres">
      <dgm:prSet presAssocID="{291743F9-9B5F-4E81-9996-0953D79CBD85}" presName="hierChild5" presStyleCnt="0"/>
      <dgm:spPr/>
    </dgm:pt>
    <dgm:pt modelId="{F4B08058-5635-47E4-AF54-30C9C975B13D}" type="pres">
      <dgm:prSet presAssocID="{F3C14775-5029-45A3-A239-881CDDEF191F}" presName="Name35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7BEC8714-7F43-4BE1-82EB-2C9F30459FB7}" type="pres">
      <dgm:prSet presAssocID="{91CDACAE-A620-4016-A99F-C26A4CC822E8}" presName="hierRoot2" presStyleCnt="0">
        <dgm:presLayoutVars>
          <dgm:hierBranch val="init"/>
        </dgm:presLayoutVars>
      </dgm:prSet>
      <dgm:spPr/>
    </dgm:pt>
    <dgm:pt modelId="{603828BA-6803-450D-AD61-B1F6B5F5E528}" type="pres">
      <dgm:prSet presAssocID="{91CDACAE-A620-4016-A99F-C26A4CC822E8}" presName="rootComposite" presStyleCnt="0"/>
      <dgm:spPr/>
    </dgm:pt>
    <dgm:pt modelId="{18ABB361-387E-4BC8-8F7D-627A6BCC014E}" type="pres">
      <dgm:prSet presAssocID="{91CDACAE-A620-4016-A99F-C26A4CC822E8}" presName="rootText" presStyleLbl="node2" presStyleIdx="1" presStyleCnt="2" custScaleX="210441" custLinFactX="2782" custLinFactNeighborX="100000" custLinFactNeighborY="23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ABFF3F3-DFA3-4578-92DE-76519B994442}" type="pres">
      <dgm:prSet presAssocID="{91CDACAE-A620-4016-A99F-C26A4CC822E8}" presName="rootConnector" presStyleLbl="node2" presStyleIdx="1" presStyleCnt="2"/>
      <dgm:spPr/>
      <dgm:t>
        <a:bodyPr/>
        <a:lstStyle/>
        <a:p>
          <a:pPr rtl="1"/>
          <a:endParaRPr lang="ar-SA"/>
        </a:p>
      </dgm:t>
    </dgm:pt>
    <dgm:pt modelId="{2058B4BD-82CF-49E6-8FDE-279CC3E99714}" type="pres">
      <dgm:prSet presAssocID="{91CDACAE-A620-4016-A99F-C26A4CC822E8}" presName="hierChild4" presStyleCnt="0"/>
      <dgm:spPr/>
    </dgm:pt>
    <dgm:pt modelId="{EA802E34-58BF-4775-BD9A-A193533E80F1}" type="pres">
      <dgm:prSet presAssocID="{08D08B87-F8A0-4102-A184-06E76DB52EC3}" presName="Name37" presStyleLbl="parChTrans1D3" presStyleIdx="2" presStyleCnt="5"/>
      <dgm:spPr/>
      <dgm:t>
        <a:bodyPr/>
        <a:lstStyle/>
        <a:p>
          <a:pPr rtl="1"/>
          <a:endParaRPr lang="ar-SA"/>
        </a:p>
      </dgm:t>
    </dgm:pt>
    <dgm:pt modelId="{6E1E1820-E6D8-4036-A67C-4337DD29D87D}" type="pres">
      <dgm:prSet presAssocID="{E6EF3689-BB98-4FCB-BDFD-FA34716BEF76}" presName="hierRoot2" presStyleCnt="0">
        <dgm:presLayoutVars>
          <dgm:hierBranch val="r"/>
        </dgm:presLayoutVars>
      </dgm:prSet>
      <dgm:spPr/>
    </dgm:pt>
    <dgm:pt modelId="{5DCB397A-E0B3-438D-BDD1-DBB089E718F9}" type="pres">
      <dgm:prSet presAssocID="{E6EF3689-BB98-4FCB-BDFD-FA34716BEF76}" presName="rootComposite" presStyleCnt="0"/>
      <dgm:spPr/>
    </dgm:pt>
    <dgm:pt modelId="{FFD89094-FF2E-4B03-AD60-B58FBD82D0EB}" type="pres">
      <dgm:prSet presAssocID="{E6EF3689-BB98-4FCB-BDFD-FA34716BEF76}" presName="rootText" presStyleLbl="node3" presStyleIdx="2" presStyleCnt="5" custScaleX="186784" custScaleY="104097" custLinFactNeighborX="91599" custLinFactNeighborY="1385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19EE331-63AF-4586-B29E-5C1EC1EA72D6}" type="pres">
      <dgm:prSet presAssocID="{E6EF3689-BB98-4FCB-BDFD-FA34716BEF76}" presName="rootConnector" presStyleLbl="node3" presStyleIdx="2" presStyleCnt="5"/>
      <dgm:spPr/>
      <dgm:t>
        <a:bodyPr/>
        <a:lstStyle/>
        <a:p>
          <a:pPr rtl="1"/>
          <a:endParaRPr lang="ar-SA"/>
        </a:p>
      </dgm:t>
    </dgm:pt>
    <dgm:pt modelId="{0CA46111-DF60-49B8-BD9D-D5DEF7D8DA89}" type="pres">
      <dgm:prSet presAssocID="{E6EF3689-BB98-4FCB-BDFD-FA34716BEF76}" presName="hierChild4" presStyleCnt="0"/>
      <dgm:spPr/>
    </dgm:pt>
    <dgm:pt modelId="{8D0781F8-1630-4D57-B3DE-1066537E236B}" type="pres">
      <dgm:prSet presAssocID="{E6EF3689-BB98-4FCB-BDFD-FA34716BEF76}" presName="hierChild5" presStyleCnt="0"/>
      <dgm:spPr/>
    </dgm:pt>
    <dgm:pt modelId="{0E6A5081-BEB0-4F4A-A051-80152947B646}" type="pres">
      <dgm:prSet presAssocID="{A950410D-11F9-4953-A908-73FB7D9F0E58}" presName="Name37" presStyleLbl="parChTrans1D3" presStyleIdx="3" presStyleCnt="5"/>
      <dgm:spPr/>
      <dgm:t>
        <a:bodyPr/>
        <a:lstStyle/>
        <a:p>
          <a:pPr rtl="1"/>
          <a:endParaRPr lang="ar-SA"/>
        </a:p>
      </dgm:t>
    </dgm:pt>
    <dgm:pt modelId="{4FFB3128-7898-4450-B4FC-3232D53DB366}" type="pres">
      <dgm:prSet presAssocID="{1BAE7D92-9AD3-43DE-B27A-DFB9B6E0921B}" presName="hierRoot2" presStyleCnt="0">
        <dgm:presLayoutVars>
          <dgm:hierBranch val="init"/>
        </dgm:presLayoutVars>
      </dgm:prSet>
      <dgm:spPr/>
    </dgm:pt>
    <dgm:pt modelId="{A0ECC83B-55FF-4112-A09E-F93A14FD2D42}" type="pres">
      <dgm:prSet presAssocID="{1BAE7D92-9AD3-43DE-B27A-DFB9B6E0921B}" presName="rootComposite" presStyleCnt="0"/>
      <dgm:spPr/>
    </dgm:pt>
    <dgm:pt modelId="{A2DBB87A-AE23-422C-9166-20F9245F9A1F}" type="pres">
      <dgm:prSet presAssocID="{1BAE7D92-9AD3-43DE-B27A-DFB9B6E0921B}" presName="rootText" presStyleLbl="node3" presStyleIdx="3" presStyleCnt="5" custScaleX="184257" custScaleY="104097" custLinFactNeighborX="93318" custLinFactNeighborY="23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71E43DB-E451-43F3-84A5-26D2335A81B7}" type="pres">
      <dgm:prSet presAssocID="{1BAE7D92-9AD3-43DE-B27A-DFB9B6E0921B}" presName="rootConnector" presStyleLbl="node3" presStyleIdx="3" presStyleCnt="5"/>
      <dgm:spPr/>
      <dgm:t>
        <a:bodyPr/>
        <a:lstStyle/>
        <a:p>
          <a:pPr rtl="1"/>
          <a:endParaRPr lang="ar-SA"/>
        </a:p>
      </dgm:t>
    </dgm:pt>
    <dgm:pt modelId="{525DB2D7-4562-4612-922A-4A8EDF7C4D14}" type="pres">
      <dgm:prSet presAssocID="{1BAE7D92-9AD3-43DE-B27A-DFB9B6E0921B}" presName="hierChild4" presStyleCnt="0"/>
      <dgm:spPr/>
    </dgm:pt>
    <dgm:pt modelId="{FE5B7858-58E3-4C5E-8D7A-0CBDF0C4A271}" type="pres">
      <dgm:prSet presAssocID="{1BAE7D92-9AD3-43DE-B27A-DFB9B6E0921B}" presName="hierChild5" presStyleCnt="0"/>
      <dgm:spPr/>
    </dgm:pt>
    <dgm:pt modelId="{C4CCD23D-046E-42E0-A715-D0C0713F7A65}" type="pres">
      <dgm:prSet presAssocID="{EEE56CFF-E308-4AA5-A43E-34E9274A5CAC}" presName="Name37" presStyleLbl="parChTrans1D3" presStyleIdx="4" presStyleCnt="5"/>
      <dgm:spPr/>
      <dgm:t>
        <a:bodyPr/>
        <a:lstStyle/>
        <a:p>
          <a:pPr rtl="1"/>
          <a:endParaRPr lang="ar-SA"/>
        </a:p>
      </dgm:t>
    </dgm:pt>
    <dgm:pt modelId="{D610BF8C-3333-4A5C-A67F-408C324FBBFF}" type="pres">
      <dgm:prSet presAssocID="{C78E49E0-A1D2-4C58-80E8-A883F9D8E35A}" presName="hierRoot2" presStyleCnt="0">
        <dgm:presLayoutVars>
          <dgm:hierBranch val="init"/>
        </dgm:presLayoutVars>
      </dgm:prSet>
      <dgm:spPr/>
    </dgm:pt>
    <dgm:pt modelId="{22D590C8-E9DB-42D1-B320-843F2D7849C1}" type="pres">
      <dgm:prSet presAssocID="{C78E49E0-A1D2-4C58-80E8-A883F9D8E35A}" presName="rootComposite" presStyleCnt="0"/>
      <dgm:spPr/>
    </dgm:pt>
    <dgm:pt modelId="{EE7870C5-9E1F-49B7-B5D4-7B9C0CA83A4B}" type="pres">
      <dgm:prSet presAssocID="{C78E49E0-A1D2-4C58-80E8-A883F9D8E35A}" presName="rootText" presStyleLbl="node3" presStyleIdx="4" presStyleCnt="5" custScaleX="180125" custScaleY="104097" custLinFactNeighborX="91585" custLinFactNeighborY="-1154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ADB53EB-10BA-4C90-ABB2-26B4E4F771DA}" type="pres">
      <dgm:prSet presAssocID="{C78E49E0-A1D2-4C58-80E8-A883F9D8E35A}" presName="rootConnector" presStyleLbl="node3" presStyleIdx="4" presStyleCnt="5"/>
      <dgm:spPr/>
      <dgm:t>
        <a:bodyPr/>
        <a:lstStyle/>
        <a:p>
          <a:pPr rtl="1"/>
          <a:endParaRPr lang="ar-SA"/>
        </a:p>
      </dgm:t>
    </dgm:pt>
    <dgm:pt modelId="{8BBA43F8-C65B-4D7C-973C-B226DC66C6CF}" type="pres">
      <dgm:prSet presAssocID="{C78E49E0-A1D2-4C58-80E8-A883F9D8E35A}" presName="hierChild4" presStyleCnt="0"/>
      <dgm:spPr/>
    </dgm:pt>
    <dgm:pt modelId="{C4BCDEAC-DC60-49B9-95BB-B14ABFDB51D7}" type="pres">
      <dgm:prSet presAssocID="{C78E49E0-A1D2-4C58-80E8-A883F9D8E35A}" presName="hierChild5" presStyleCnt="0"/>
      <dgm:spPr/>
    </dgm:pt>
    <dgm:pt modelId="{F16DEDB5-39FD-4B72-BC7B-3C6F1C5E9E93}" type="pres">
      <dgm:prSet presAssocID="{91CDACAE-A620-4016-A99F-C26A4CC822E8}" presName="hierChild5" presStyleCnt="0"/>
      <dgm:spPr/>
    </dgm:pt>
    <dgm:pt modelId="{12E944EB-3A3F-4F32-9929-5935D846C3A7}" type="pres">
      <dgm:prSet presAssocID="{52CE4611-2C46-492F-A2EC-B6D6F7FB0414}" presName="hierChild3" presStyleCnt="0"/>
      <dgm:spPr/>
    </dgm:pt>
  </dgm:ptLst>
  <dgm:cxnLst>
    <dgm:cxn modelId="{40055069-2366-4829-A25A-FA83DA8CA4AC}" type="presOf" srcId="{FC21B2A7-8D8B-4E23-9C95-1785D658308A}" destId="{DC7BF74A-171C-4F2A-85DD-2B4F1F5AF979}" srcOrd="0" destOrd="0" presId="urn:microsoft.com/office/officeart/2005/8/layout/orgChart1"/>
    <dgm:cxn modelId="{CF62EC4E-DF23-4157-8642-5C01205329D1}" srcId="{FC21B2A7-8D8B-4E23-9C95-1785D658308A}" destId="{52CE4611-2C46-492F-A2EC-B6D6F7FB0414}" srcOrd="0" destOrd="0" parTransId="{CB0FB730-6987-47D4-BC0C-57E7A227C113}" sibTransId="{7333F953-CD63-4B79-A0FE-C67193AE9D8E}"/>
    <dgm:cxn modelId="{5370A285-ADD4-4F47-90AE-B329F7DED20B}" type="presOf" srcId="{8648F55D-CD0F-4CAE-B88C-6DD6AFC27DFB}" destId="{92DA16F0-17F1-4EEE-8D1B-D308D2266AB8}" srcOrd="0" destOrd="0" presId="urn:microsoft.com/office/officeart/2005/8/layout/orgChart1"/>
    <dgm:cxn modelId="{7429D3C1-9339-444B-AA41-8D8B901D664E}" type="presOf" srcId="{52CE4611-2C46-492F-A2EC-B6D6F7FB0414}" destId="{6E15AC03-1B21-42B6-8132-FE54F396F705}" srcOrd="0" destOrd="0" presId="urn:microsoft.com/office/officeart/2005/8/layout/orgChart1"/>
    <dgm:cxn modelId="{6B02E737-2CFB-4E57-8E9E-D41022A49335}" type="presOf" srcId="{E6EF3689-BB98-4FCB-BDFD-FA34716BEF76}" destId="{FFD89094-FF2E-4B03-AD60-B58FBD82D0EB}" srcOrd="0" destOrd="0" presId="urn:microsoft.com/office/officeart/2005/8/layout/orgChart1"/>
    <dgm:cxn modelId="{55AD3A0E-385D-483C-8E33-DE22A9BC91C4}" type="presOf" srcId="{8648F55D-CD0F-4CAE-B88C-6DD6AFC27DFB}" destId="{6035A0F5-6515-42DB-A6A4-B25CBD203C46}" srcOrd="1" destOrd="0" presId="urn:microsoft.com/office/officeart/2005/8/layout/orgChart1"/>
    <dgm:cxn modelId="{AB916C8A-FCC1-4936-A70B-1B98644A90E6}" type="presOf" srcId="{5A4B24C1-B2F3-4869-AFEC-2398A163D754}" destId="{936B612C-8C09-424B-8701-988D90E648FB}" srcOrd="0" destOrd="0" presId="urn:microsoft.com/office/officeart/2005/8/layout/orgChart1"/>
    <dgm:cxn modelId="{C9F85F1E-FB83-4490-B0D9-29C0DE5A2761}" type="presOf" srcId="{A950410D-11F9-4953-A908-73FB7D9F0E58}" destId="{0E6A5081-BEB0-4F4A-A051-80152947B646}" srcOrd="0" destOrd="0" presId="urn:microsoft.com/office/officeart/2005/8/layout/orgChart1"/>
    <dgm:cxn modelId="{EB78F88C-8477-4896-9849-9C1B12175FAF}" type="presOf" srcId="{EEE56CFF-E308-4AA5-A43E-34E9274A5CAC}" destId="{C4CCD23D-046E-42E0-A715-D0C0713F7A65}" srcOrd="0" destOrd="0" presId="urn:microsoft.com/office/officeart/2005/8/layout/orgChart1"/>
    <dgm:cxn modelId="{5026A01C-62EC-44B5-9DB4-68AED6FA2A68}" srcId="{52CE4611-2C46-492F-A2EC-B6D6F7FB0414}" destId="{291743F9-9B5F-4E81-9996-0953D79CBD85}" srcOrd="0" destOrd="0" parTransId="{5A4B24C1-B2F3-4869-AFEC-2398A163D754}" sibTransId="{79B9A335-80CF-433C-B3D6-14F2FB888919}"/>
    <dgm:cxn modelId="{BFBC98B1-BCE8-4CCB-83B5-5350FD8BE925}" type="presOf" srcId="{291743F9-9B5F-4E81-9996-0953D79CBD85}" destId="{3B63D3FF-3C1F-4AB7-8012-AE5CD4B6CAC2}" srcOrd="1" destOrd="0" presId="urn:microsoft.com/office/officeart/2005/8/layout/orgChart1"/>
    <dgm:cxn modelId="{F48A1D55-B4A5-4AC5-ADCB-D0BC157AB619}" srcId="{91CDACAE-A620-4016-A99F-C26A4CC822E8}" destId="{C78E49E0-A1D2-4C58-80E8-A883F9D8E35A}" srcOrd="2" destOrd="0" parTransId="{EEE56CFF-E308-4AA5-A43E-34E9274A5CAC}" sibTransId="{A006F479-E96F-4E8A-BE9E-A8BE2AE81BA1}"/>
    <dgm:cxn modelId="{3F232B86-81C6-4CD1-813E-C201D5DA4C6C}" type="presOf" srcId="{52CE4611-2C46-492F-A2EC-B6D6F7FB0414}" destId="{66BD18CA-DC68-4F38-ADAC-ECA4AC4C9FB8}" srcOrd="1" destOrd="0" presId="urn:microsoft.com/office/officeart/2005/8/layout/orgChart1"/>
    <dgm:cxn modelId="{4B1188B8-503D-4251-8A55-02782D8ABD4A}" type="presOf" srcId="{9CED4462-6B7C-4AB9-9C37-9D3EDCD177CC}" destId="{FA042FE8-D61F-4AED-BBF7-7468497278A8}" srcOrd="0" destOrd="0" presId="urn:microsoft.com/office/officeart/2005/8/layout/orgChart1"/>
    <dgm:cxn modelId="{022951B0-6B2E-4314-80CC-0A777338DD10}" type="presOf" srcId="{C78E49E0-A1D2-4C58-80E8-A883F9D8E35A}" destId="{6ADB53EB-10BA-4C90-ABB2-26B4E4F771DA}" srcOrd="1" destOrd="0" presId="urn:microsoft.com/office/officeart/2005/8/layout/orgChart1"/>
    <dgm:cxn modelId="{44840261-677D-4F94-8AAE-7DB67A85DE2B}" type="presOf" srcId="{9CED4462-6B7C-4AB9-9C37-9D3EDCD177CC}" destId="{F1A69FE8-0299-4712-8E79-85F5B33A0465}" srcOrd="1" destOrd="0" presId="urn:microsoft.com/office/officeart/2005/8/layout/orgChart1"/>
    <dgm:cxn modelId="{62E732A8-F520-40A6-9129-36BEDFE25D64}" type="presOf" srcId="{C3937DFE-3F2E-45EA-AAE6-1B0DC85ECDF0}" destId="{550CE128-2395-468E-A62C-6EBDF1DCB425}" srcOrd="0" destOrd="0" presId="urn:microsoft.com/office/officeart/2005/8/layout/orgChart1"/>
    <dgm:cxn modelId="{66F2D2BD-643A-4041-816C-6A8D2DF819AB}" type="presOf" srcId="{1BAE7D92-9AD3-43DE-B27A-DFB9B6E0921B}" destId="{A71E43DB-E451-43F3-84A5-26D2335A81B7}" srcOrd="1" destOrd="0" presId="urn:microsoft.com/office/officeart/2005/8/layout/orgChart1"/>
    <dgm:cxn modelId="{E707CF15-0887-4667-BCFC-FD34F6D4DC7E}" srcId="{291743F9-9B5F-4E81-9996-0953D79CBD85}" destId="{8648F55D-CD0F-4CAE-B88C-6DD6AFC27DFB}" srcOrd="1" destOrd="0" parTransId="{6248053C-6747-4C58-9FAB-3024232B7F04}" sibTransId="{427CA687-5CA9-4074-96F8-412E870CF953}"/>
    <dgm:cxn modelId="{49F1BD35-005D-4E02-8694-88C255D7DFE5}" type="presOf" srcId="{E6EF3689-BB98-4FCB-BDFD-FA34716BEF76}" destId="{719EE331-63AF-4586-B29E-5C1EC1EA72D6}" srcOrd="1" destOrd="0" presId="urn:microsoft.com/office/officeart/2005/8/layout/orgChart1"/>
    <dgm:cxn modelId="{99983D8E-52FD-45DE-9117-593FC5733B97}" type="presOf" srcId="{91CDACAE-A620-4016-A99F-C26A4CC822E8}" destId="{DABFF3F3-DFA3-4578-92DE-76519B994442}" srcOrd="1" destOrd="0" presId="urn:microsoft.com/office/officeart/2005/8/layout/orgChart1"/>
    <dgm:cxn modelId="{7EB9642E-72BD-4CB4-9503-8B3439100DFF}" srcId="{91CDACAE-A620-4016-A99F-C26A4CC822E8}" destId="{E6EF3689-BB98-4FCB-BDFD-FA34716BEF76}" srcOrd="0" destOrd="0" parTransId="{08D08B87-F8A0-4102-A184-06E76DB52EC3}" sibTransId="{64616E30-4EB0-459D-9EE2-3E7FCA58F16E}"/>
    <dgm:cxn modelId="{C2BEB757-5794-452E-969E-D8B0134C1F1F}" type="presOf" srcId="{F3C14775-5029-45A3-A239-881CDDEF191F}" destId="{F4B08058-5635-47E4-AF54-30C9C975B13D}" srcOrd="0" destOrd="0" presId="urn:microsoft.com/office/officeart/2005/8/layout/orgChart1"/>
    <dgm:cxn modelId="{1A9F3BFA-1E07-4B3E-B901-F320AF10CD07}" type="presOf" srcId="{6248053C-6747-4C58-9FAB-3024232B7F04}" destId="{2DC39E2D-F6FD-43CF-A079-8878DDEFE216}" srcOrd="0" destOrd="0" presId="urn:microsoft.com/office/officeart/2005/8/layout/orgChart1"/>
    <dgm:cxn modelId="{AD266D5B-D614-4971-9EA2-1EE02A1B4AA0}" type="presOf" srcId="{08D08B87-F8A0-4102-A184-06E76DB52EC3}" destId="{EA802E34-58BF-4775-BD9A-A193533E80F1}" srcOrd="0" destOrd="0" presId="urn:microsoft.com/office/officeart/2005/8/layout/orgChart1"/>
    <dgm:cxn modelId="{E42D34B6-5467-48CF-8253-256BE00B5C5C}" srcId="{52CE4611-2C46-492F-A2EC-B6D6F7FB0414}" destId="{91CDACAE-A620-4016-A99F-C26A4CC822E8}" srcOrd="1" destOrd="0" parTransId="{F3C14775-5029-45A3-A239-881CDDEF191F}" sibTransId="{83485E75-D4D3-4FCD-9E21-AD5F2AFD9C4E}"/>
    <dgm:cxn modelId="{FE8D587B-07B5-4FC4-9321-EC4040F7BE6F}" type="presOf" srcId="{1BAE7D92-9AD3-43DE-B27A-DFB9B6E0921B}" destId="{A2DBB87A-AE23-422C-9166-20F9245F9A1F}" srcOrd="0" destOrd="0" presId="urn:microsoft.com/office/officeart/2005/8/layout/orgChart1"/>
    <dgm:cxn modelId="{6EDD6FE0-DC17-454B-B668-65D2E4E81A3E}" type="presOf" srcId="{91CDACAE-A620-4016-A99F-C26A4CC822E8}" destId="{18ABB361-387E-4BC8-8F7D-627A6BCC014E}" srcOrd="0" destOrd="0" presId="urn:microsoft.com/office/officeart/2005/8/layout/orgChart1"/>
    <dgm:cxn modelId="{CEAC9115-444A-494D-B60C-0830C539C5DA}" type="presOf" srcId="{C78E49E0-A1D2-4C58-80E8-A883F9D8E35A}" destId="{EE7870C5-9E1F-49B7-B5D4-7B9C0CA83A4B}" srcOrd="0" destOrd="0" presId="urn:microsoft.com/office/officeart/2005/8/layout/orgChart1"/>
    <dgm:cxn modelId="{3845E41D-7D70-4C9E-8B9B-D21C5380FB03}" srcId="{91CDACAE-A620-4016-A99F-C26A4CC822E8}" destId="{1BAE7D92-9AD3-43DE-B27A-DFB9B6E0921B}" srcOrd="1" destOrd="0" parTransId="{A950410D-11F9-4953-A908-73FB7D9F0E58}" sibTransId="{720E9479-376C-44DC-8EE6-CE30117FD1CD}"/>
    <dgm:cxn modelId="{CE596B2D-7462-42E1-8E5F-C05AB939FDC8}" type="presOf" srcId="{291743F9-9B5F-4E81-9996-0953D79CBD85}" destId="{3143F968-9055-4545-842D-6E22EEAC8CB2}" srcOrd="0" destOrd="0" presId="urn:microsoft.com/office/officeart/2005/8/layout/orgChart1"/>
    <dgm:cxn modelId="{5F411222-A210-45BA-BCF0-EE324CFB4A77}" srcId="{291743F9-9B5F-4E81-9996-0953D79CBD85}" destId="{9CED4462-6B7C-4AB9-9C37-9D3EDCD177CC}" srcOrd="0" destOrd="0" parTransId="{C3937DFE-3F2E-45EA-AAE6-1B0DC85ECDF0}" sibTransId="{59DCC4DC-AFB9-472F-B981-4ED3EC86FAF4}"/>
    <dgm:cxn modelId="{E7393492-CA96-4A60-8573-7D8923AB7D8B}" type="presParOf" srcId="{DC7BF74A-171C-4F2A-85DD-2B4F1F5AF979}" destId="{E00C7D18-6723-4141-AFE8-DE0A88EF26EF}" srcOrd="0" destOrd="0" presId="urn:microsoft.com/office/officeart/2005/8/layout/orgChart1"/>
    <dgm:cxn modelId="{44B5475A-8D99-48B5-B611-710C16147D8F}" type="presParOf" srcId="{E00C7D18-6723-4141-AFE8-DE0A88EF26EF}" destId="{C88F758F-DC75-4B4C-8758-1771B6C86C2D}" srcOrd="0" destOrd="0" presId="urn:microsoft.com/office/officeart/2005/8/layout/orgChart1"/>
    <dgm:cxn modelId="{07A00EA5-5100-41C8-BDE5-FF41E8CD7898}" type="presParOf" srcId="{C88F758F-DC75-4B4C-8758-1771B6C86C2D}" destId="{6E15AC03-1B21-42B6-8132-FE54F396F705}" srcOrd="0" destOrd="0" presId="urn:microsoft.com/office/officeart/2005/8/layout/orgChart1"/>
    <dgm:cxn modelId="{4B2A739E-C02B-45B7-A87A-2D4BA5F448D4}" type="presParOf" srcId="{C88F758F-DC75-4B4C-8758-1771B6C86C2D}" destId="{66BD18CA-DC68-4F38-ADAC-ECA4AC4C9FB8}" srcOrd="1" destOrd="0" presId="urn:microsoft.com/office/officeart/2005/8/layout/orgChart1"/>
    <dgm:cxn modelId="{F464C973-46D0-49F8-BD16-C2010D71A113}" type="presParOf" srcId="{E00C7D18-6723-4141-AFE8-DE0A88EF26EF}" destId="{7008AFE9-BEBB-412D-BE7D-CC792701D7AD}" srcOrd="1" destOrd="0" presId="urn:microsoft.com/office/officeart/2005/8/layout/orgChart1"/>
    <dgm:cxn modelId="{E4CA8C38-33A3-456B-8465-F097EAA59BE2}" type="presParOf" srcId="{7008AFE9-BEBB-412D-BE7D-CC792701D7AD}" destId="{936B612C-8C09-424B-8701-988D90E648FB}" srcOrd="0" destOrd="0" presId="urn:microsoft.com/office/officeart/2005/8/layout/orgChart1"/>
    <dgm:cxn modelId="{3A85CC1A-8534-4752-941E-AB617331538A}" type="presParOf" srcId="{7008AFE9-BEBB-412D-BE7D-CC792701D7AD}" destId="{535C31E1-C1E9-445A-A6D7-7E8F19D2466E}" srcOrd="1" destOrd="0" presId="urn:microsoft.com/office/officeart/2005/8/layout/orgChart1"/>
    <dgm:cxn modelId="{6A08FCEB-32C4-4EF7-90E4-31FF66519B41}" type="presParOf" srcId="{535C31E1-C1E9-445A-A6D7-7E8F19D2466E}" destId="{5CD12636-673F-44BB-B4B2-C308484FCE18}" srcOrd="0" destOrd="0" presId="urn:microsoft.com/office/officeart/2005/8/layout/orgChart1"/>
    <dgm:cxn modelId="{79AE4019-2295-4D0D-AEDD-E1B88B6EE06D}" type="presParOf" srcId="{5CD12636-673F-44BB-B4B2-C308484FCE18}" destId="{3143F968-9055-4545-842D-6E22EEAC8CB2}" srcOrd="0" destOrd="0" presId="urn:microsoft.com/office/officeart/2005/8/layout/orgChart1"/>
    <dgm:cxn modelId="{5A71B4A7-4146-4F1D-AF1D-ADD936DD801A}" type="presParOf" srcId="{5CD12636-673F-44BB-B4B2-C308484FCE18}" destId="{3B63D3FF-3C1F-4AB7-8012-AE5CD4B6CAC2}" srcOrd="1" destOrd="0" presId="urn:microsoft.com/office/officeart/2005/8/layout/orgChart1"/>
    <dgm:cxn modelId="{0ADE80EE-CE6A-4C88-9BEB-2B3E4D91970B}" type="presParOf" srcId="{535C31E1-C1E9-445A-A6D7-7E8F19D2466E}" destId="{70414DDB-AC9E-4562-87A7-92AEBBAB9685}" srcOrd="1" destOrd="0" presId="urn:microsoft.com/office/officeart/2005/8/layout/orgChart1"/>
    <dgm:cxn modelId="{F6E1C05A-2013-4282-98ED-0B17E55369F8}" type="presParOf" srcId="{70414DDB-AC9E-4562-87A7-92AEBBAB9685}" destId="{550CE128-2395-468E-A62C-6EBDF1DCB425}" srcOrd="0" destOrd="0" presId="urn:microsoft.com/office/officeart/2005/8/layout/orgChart1"/>
    <dgm:cxn modelId="{DCD4F34F-80A6-4F44-B919-FE7EFDFD4D32}" type="presParOf" srcId="{70414DDB-AC9E-4562-87A7-92AEBBAB9685}" destId="{7FD0A7D2-D860-4105-B33B-B4E71F6C498C}" srcOrd="1" destOrd="0" presId="urn:microsoft.com/office/officeart/2005/8/layout/orgChart1"/>
    <dgm:cxn modelId="{D36EDC41-8C5F-45EC-A502-27D3C3C08CFD}" type="presParOf" srcId="{7FD0A7D2-D860-4105-B33B-B4E71F6C498C}" destId="{236AD7CB-F13D-4040-A3E3-630991B3FA31}" srcOrd="0" destOrd="0" presId="urn:microsoft.com/office/officeart/2005/8/layout/orgChart1"/>
    <dgm:cxn modelId="{4D84F4F4-5F4E-4A9B-A98A-DF65915C0EC7}" type="presParOf" srcId="{236AD7CB-F13D-4040-A3E3-630991B3FA31}" destId="{FA042FE8-D61F-4AED-BBF7-7468497278A8}" srcOrd="0" destOrd="0" presId="urn:microsoft.com/office/officeart/2005/8/layout/orgChart1"/>
    <dgm:cxn modelId="{4A857F7A-4AF1-4D9D-8ABF-24FCBAB206E0}" type="presParOf" srcId="{236AD7CB-F13D-4040-A3E3-630991B3FA31}" destId="{F1A69FE8-0299-4712-8E79-85F5B33A0465}" srcOrd="1" destOrd="0" presId="urn:microsoft.com/office/officeart/2005/8/layout/orgChart1"/>
    <dgm:cxn modelId="{A6842F93-D1FD-48B6-B374-436D92938A47}" type="presParOf" srcId="{7FD0A7D2-D860-4105-B33B-B4E71F6C498C}" destId="{CB8D6321-F352-4F21-AC6A-E60CD02AFC86}" srcOrd="1" destOrd="0" presId="urn:microsoft.com/office/officeart/2005/8/layout/orgChart1"/>
    <dgm:cxn modelId="{AB2DDC80-C482-47F7-95D9-A2FB57423AE5}" type="presParOf" srcId="{7FD0A7D2-D860-4105-B33B-B4E71F6C498C}" destId="{F5F0970D-75D5-4E4B-850B-7984853198E1}" srcOrd="2" destOrd="0" presId="urn:microsoft.com/office/officeart/2005/8/layout/orgChart1"/>
    <dgm:cxn modelId="{5D9CA17B-52DF-4DAB-8BA8-A08508E2BD9A}" type="presParOf" srcId="{70414DDB-AC9E-4562-87A7-92AEBBAB9685}" destId="{2DC39E2D-F6FD-43CF-A079-8878DDEFE216}" srcOrd="2" destOrd="0" presId="urn:microsoft.com/office/officeart/2005/8/layout/orgChart1"/>
    <dgm:cxn modelId="{45FE07F7-4A39-48C9-9FCC-40BA91473D20}" type="presParOf" srcId="{70414DDB-AC9E-4562-87A7-92AEBBAB9685}" destId="{68F09F4D-D29A-454B-935E-87AADCDD4F94}" srcOrd="3" destOrd="0" presId="urn:microsoft.com/office/officeart/2005/8/layout/orgChart1"/>
    <dgm:cxn modelId="{CA9D460D-F618-456C-9798-F85F8239F050}" type="presParOf" srcId="{68F09F4D-D29A-454B-935E-87AADCDD4F94}" destId="{978B14B2-9E74-4842-B39C-E81DE7D03EDF}" srcOrd="0" destOrd="0" presId="urn:microsoft.com/office/officeart/2005/8/layout/orgChart1"/>
    <dgm:cxn modelId="{672FAD26-2FE4-4B96-94C5-D974742BDF6E}" type="presParOf" srcId="{978B14B2-9E74-4842-B39C-E81DE7D03EDF}" destId="{92DA16F0-17F1-4EEE-8D1B-D308D2266AB8}" srcOrd="0" destOrd="0" presId="urn:microsoft.com/office/officeart/2005/8/layout/orgChart1"/>
    <dgm:cxn modelId="{FB1936C5-E65C-444F-A0B4-37757CE31E43}" type="presParOf" srcId="{978B14B2-9E74-4842-B39C-E81DE7D03EDF}" destId="{6035A0F5-6515-42DB-A6A4-B25CBD203C46}" srcOrd="1" destOrd="0" presId="urn:microsoft.com/office/officeart/2005/8/layout/orgChart1"/>
    <dgm:cxn modelId="{851FE8A3-6EEB-41B2-B679-5F1FC5E5610A}" type="presParOf" srcId="{68F09F4D-D29A-454B-935E-87AADCDD4F94}" destId="{268EA478-8802-4C6E-8003-E19EDB4EEDE1}" srcOrd="1" destOrd="0" presId="urn:microsoft.com/office/officeart/2005/8/layout/orgChart1"/>
    <dgm:cxn modelId="{CBE856B0-5AC3-474D-BF77-573C26C423CD}" type="presParOf" srcId="{68F09F4D-D29A-454B-935E-87AADCDD4F94}" destId="{61C7579D-DD72-46A2-946B-89784AE206E4}" srcOrd="2" destOrd="0" presId="urn:microsoft.com/office/officeart/2005/8/layout/orgChart1"/>
    <dgm:cxn modelId="{14110F51-5D5E-4DD9-BC49-B244D3BCCD5B}" type="presParOf" srcId="{535C31E1-C1E9-445A-A6D7-7E8F19D2466E}" destId="{064FF410-836E-42B0-806F-BD0CB2B889A3}" srcOrd="2" destOrd="0" presId="urn:microsoft.com/office/officeart/2005/8/layout/orgChart1"/>
    <dgm:cxn modelId="{3339AA02-6947-42D2-8B97-F92F07C89365}" type="presParOf" srcId="{7008AFE9-BEBB-412D-BE7D-CC792701D7AD}" destId="{F4B08058-5635-47E4-AF54-30C9C975B13D}" srcOrd="2" destOrd="0" presId="urn:microsoft.com/office/officeart/2005/8/layout/orgChart1"/>
    <dgm:cxn modelId="{73F7441C-472B-4C77-84AD-7EABACB5DF87}" type="presParOf" srcId="{7008AFE9-BEBB-412D-BE7D-CC792701D7AD}" destId="{7BEC8714-7F43-4BE1-82EB-2C9F30459FB7}" srcOrd="3" destOrd="0" presId="urn:microsoft.com/office/officeart/2005/8/layout/orgChart1"/>
    <dgm:cxn modelId="{96BFD4BA-036B-4780-84DE-ECEC6850ED31}" type="presParOf" srcId="{7BEC8714-7F43-4BE1-82EB-2C9F30459FB7}" destId="{603828BA-6803-450D-AD61-B1F6B5F5E528}" srcOrd="0" destOrd="0" presId="urn:microsoft.com/office/officeart/2005/8/layout/orgChart1"/>
    <dgm:cxn modelId="{95D962A5-17AD-4184-A63A-155475664D29}" type="presParOf" srcId="{603828BA-6803-450D-AD61-B1F6B5F5E528}" destId="{18ABB361-387E-4BC8-8F7D-627A6BCC014E}" srcOrd="0" destOrd="0" presId="urn:microsoft.com/office/officeart/2005/8/layout/orgChart1"/>
    <dgm:cxn modelId="{B277BDD4-CEB2-4538-9414-A97FDF350222}" type="presParOf" srcId="{603828BA-6803-450D-AD61-B1F6B5F5E528}" destId="{DABFF3F3-DFA3-4578-92DE-76519B994442}" srcOrd="1" destOrd="0" presId="urn:microsoft.com/office/officeart/2005/8/layout/orgChart1"/>
    <dgm:cxn modelId="{57C318C4-0264-43A9-97E4-8BEF5913CAA4}" type="presParOf" srcId="{7BEC8714-7F43-4BE1-82EB-2C9F30459FB7}" destId="{2058B4BD-82CF-49E6-8FDE-279CC3E99714}" srcOrd="1" destOrd="0" presId="urn:microsoft.com/office/officeart/2005/8/layout/orgChart1"/>
    <dgm:cxn modelId="{663EA010-4D5D-4AA6-8471-A2829642304E}" type="presParOf" srcId="{2058B4BD-82CF-49E6-8FDE-279CC3E99714}" destId="{EA802E34-58BF-4775-BD9A-A193533E80F1}" srcOrd="0" destOrd="0" presId="urn:microsoft.com/office/officeart/2005/8/layout/orgChart1"/>
    <dgm:cxn modelId="{B8651E16-90DD-43B2-A4F1-05716DC14639}" type="presParOf" srcId="{2058B4BD-82CF-49E6-8FDE-279CC3E99714}" destId="{6E1E1820-E6D8-4036-A67C-4337DD29D87D}" srcOrd="1" destOrd="0" presId="urn:microsoft.com/office/officeart/2005/8/layout/orgChart1"/>
    <dgm:cxn modelId="{89E5134A-273F-4E86-AFBE-109330821AE3}" type="presParOf" srcId="{6E1E1820-E6D8-4036-A67C-4337DD29D87D}" destId="{5DCB397A-E0B3-438D-BDD1-DBB089E718F9}" srcOrd="0" destOrd="0" presId="urn:microsoft.com/office/officeart/2005/8/layout/orgChart1"/>
    <dgm:cxn modelId="{FF00F7CE-C9BC-43E0-A2F3-55E94788949C}" type="presParOf" srcId="{5DCB397A-E0B3-438D-BDD1-DBB089E718F9}" destId="{FFD89094-FF2E-4B03-AD60-B58FBD82D0EB}" srcOrd="0" destOrd="0" presId="urn:microsoft.com/office/officeart/2005/8/layout/orgChart1"/>
    <dgm:cxn modelId="{43BF48D4-083D-4C73-8969-98FC52A19570}" type="presParOf" srcId="{5DCB397A-E0B3-438D-BDD1-DBB089E718F9}" destId="{719EE331-63AF-4586-B29E-5C1EC1EA72D6}" srcOrd="1" destOrd="0" presId="urn:microsoft.com/office/officeart/2005/8/layout/orgChart1"/>
    <dgm:cxn modelId="{3C92CE2A-90D5-46E5-B939-32D37B057A88}" type="presParOf" srcId="{6E1E1820-E6D8-4036-A67C-4337DD29D87D}" destId="{0CA46111-DF60-49B8-BD9D-D5DEF7D8DA89}" srcOrd="1" destOrd="0" presId="urn:microsoft.com/office/officeart/2005/8/layout/orgChart1"/>
    <dgm:cxn modelId="{A9464D18-F340-4E3C-AB04-78E119F126B0}" type="presParOf" srcId="{6E1E1820-E6D8-4036-A67C-4337DD29D87D}" destId="{8D0781F8-1630-4D57-B3DE-1066537E236B}" srcOrd="2" destOrd="0" presId="urn:microsoft.com/office/officeart/2005/8/layout/orgChart1"/>
    <dgm:cxn modelId="{117ECEE7-AFF7-40D5-969D-CC238B75D618}" type="presParOf" srcId="{2058B4BD-82CF-49E6-8FDE-279CC3E99714}" destId="{0E6A5081-BEB0-4F4A-A051-80152947B646}" srcOrd="2" destOrd="0" presId="urn:microsoft.com/office/officeart/2005/8/layout/orgChart1"/>
    <dgm:cxn modelId="{C0709F5E-D6B3-4D29-A613-B684DD822F98}" type="presParOf" srcId="{2058B4BD-82CF-49E6-8FDE-279CC3E99714}" destId="{4FFB3128-7898-4450-B4FC-3232D53DB366}" srcOrd="3" destOrd="0" presId="urn:microsoft.com/office/officeart/2005/8/layout/orgChart1"/>
    <dgm:cxn modelId="{315EC2E0-E649-499E-B6B1-81F0936CD5CC}" type="presParOf" srcId="{4FFB3128-7898-4450-B4FC-3232D53DB366}" destId="{A0ECC83B-55FF-4112-A09E-F93A14FD2D42}" srcOrd="0" destOrd="0" presId="urn:microsoft.com/office/officeart/2005/8/layout/orgChart1"/>
    <dgm:cxn modelId="{70491094-3C17-4FC6-8CD6-67E4E5A66C84}" type="presParOf" srcId="{A0ECC83B-55FF-4112-A09E-F93A14FD2D42}" destId="{A2DBB87A-AE23-422C-9166-20F9245F9A1F}" srcOrd="0" destOrd="0" presId="urn:microsoft.com/office/officeart/2005/8/layout/orgChart1"/>
    <dgm:cxn modelId="{E7BBFB48-6A2E-41A1-9CC4-EC08702ABFC1}" type="presParOf" srcId="{A0ECC83B-55FF-4112-A09E-F93A14FD2D42}" destId="{A71E43DB-E451-43F3-84A5-26D2335A81B7}" srcOrd="1" destOrd="0" presId="urn:microsoft.com/office/officeart/2005/8/layout/orgChart1"/>
    <dgm:cxn modelId="{9A7E472F-6853-4ABB-A8EA-89C9EE423FE6}" type="presParOf" srcId="{4FFB3128-7898-4450-B4FC-3232D53DB366}" destId="{525DB2D7-4562-4612-922A-4A8EDF7C4D14}" srcOrd="1" destOrd="0" presId="urn:microsoft.com/office/officeart/2005/8/layout/orgChart1"/>
    <dgm:cxn modelId="{4F3E37C6-775E-4554-9457-6E09F1E9F4C6}" type="presParOf" srcId="{4FFB3128-7898-4450-B4FC-3232D53DB366}" destId="{FE5B7858-58E3-4C5E-8D7A-0CBDF0C4A271}" srcOrd="2" destOrd="0" presId="urn:microsoft.com/office/officeart/2005/8/layout/orgChart1"/>
    <dgm:cxn modelId="{AF496610-22B9-45EB-8351-461389BD33E5}" type="presParOf" srcId="{2058B4BD-82CF-49E6-8FDE-279CC3E99714}" destId="{C4CCD23D-046E-42E0-A715-D0C0713F7A65}" srcOrd="4" destOrd="0" presId="urn:microsoft.com/office/officeart/2005/8/layout/orgChart1"/>
    <dgm:cxn modelId="{5AE95504-702D-4F60-8E49-5F01BCFF4B6D}" type="presParOf" srcId="{2058B4BD-82CF-49E6-8FDE-279CC3E99714}" destId="{D610BF8C-3333-4A5C-A67F-408C324FBBFF}" srcOrd="5" destOrd="0" presId="urn:microsoft.com/office/officeart/2005/8/layout/orgChart1"/>
    <dgm:cxn modelId="{C82ED9E7-2748-44C8-950E-D1E24DDD6587}" type="presParOf" srcId="{D610BF8C-3333-4A5C-A67F-408C324FBBFF}" destId="{22D590C8-E9DB-42D1-B320-843F2D7849C1}" srcOrd="0" destOrd="0" presId="urn:microsoft.com/office/officeart/2005/8/layout/orgChart1"/>
    <dgm:cxn modelId="{F1028D76-5560-44C1-88B2-1EDB9552AE05}" type="presParOf" srcId="{22D590C8-E9DB-42D1-B320-843F2D7849C1}" destId="{EE7870C5-9E1F-49B7-B5D4-7B9C0CA83A4B}" srcOrd="0" destOrd="0" presId="urn:microsoft.com/office/officeart/2005/8/layout/orgChart1"/>
    <dgm:cxn modelId="{3D2280B7-5884-44B9-8C12-288662A59774}" type="presParOf" srcId="{22D590C8-E9DB-42D1-B320-843F2D7849C1}" destId="{6ADB53EB-10BA-4C90-ABB2-26B4E4F771DA}" srcOrd="1" destOrd="0" presId="urn:microsoft.com/office/officeart/2005/8/layout/orgChart1"/>
    <dgm:cxn modelId="{C725583D-C7E5-4704-B5FF-90143D72255C}" type="presParOf" srcId="{D610BF8C-3333-4A5C-A67F-408C324FBBFF}" destId="{8BBA43F8-C65B-4D7C-973C-B226DC66C6CF}" srcOrd="1" destOrd="0" presId="urn:microsoft.com/office/officeart/2005/8/layout/orgChart1"/>
    <dgm:cxn modelId="{07C0D9A0-FAF3-4B04-9274-132739A284E7}" type="presParOf" srcId="{D610BF8C-3333-4A5C-A67F-408C324FBBFF}" destId="{C4BCDEAC-DC60-49B9-95BB-B14ABFDB51D7}" srcOrd="2" destOrd="0" presId="urn:microsoft.com/office/officeart/2005/8/layout/orgChart1"/>
    <dgm:cxn modelId="{EFAEAEF1-274E-4BDD-99B5-7507C7BF52F2}" type="presParOf" srcId="{7BEC8714-7F43-4BE1-82EB-2C9F30459FB7}" destId="{F16DEDB5-39FD-4B72-BC7B-3C6F1C5E9E93}" srcOrd="2" destOrd="0" presId="urn:microsoft.com/office/officeart/2005/8/layout/orgChart1"/>
    <dgm:cxn modelId="{29EE92F1-85C6-4484-975F-91DA196F1F82}" type="presParOf" srcId="{E00C7D18-6723-4141-AFE8-DE0A88EF26EF}" destId="{12E944EB-3A3F-4F32-9929-5935D846C3A7}" srcOrd="2" destOrd="0" presId="urn:microsoft.com/office/officeart/2005/8/layout/orgChart1"/>
  </dgm:cxnLst>
  <dgm:bg/>
  <dgm:whole>
    <a:ln>
      <a:solidFill>
        <a:schemeClr val="accent6">
          <a:lumMod val="75000"/>
          <a:alpha val="68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CD23D-046E-42E0-A715-D0C0713F7A65}">
      <dsp:nvSpPr>
        <dsp:cNvPr id="0" name=""/>
        <dsp:cNvSpPr/>
      </dsp:nvSpPr>
      <dsp:spPr>
        <a:xfrm>
          <a:off x="4598422" y="970680"/>
          <a:ext cx="161652" cy="1477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646"/>
              </a:lnTo>
              <a:lnTo>
                <a:pt x="161652" y="147764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6A5081-BEB0-4F4A-A051-80152947B646}">
      <dsp:nvSpPr>
        <dsp:cNvPr id="0" name=""/>
        <dsp:cNvSpPr/>
      </dsp:nvSpPr>
      <dsp:spPr>
        <a:xfrm>
          <a:off x="4598422" y="970680"/>
          <a:ext cx="175405" cy="952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2913"/>
              </a:lnTo>
              <a:lnTo>
                <a:pt x="175405" y="95291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802E34-58BF-4775-BD9A-A193533E80F1}">
      <dsp:nvSpPr>
        <dsp:cNvPr id="0" name=""/>
        <dsp:cNvSpPr/>
      </dsp:nvSpPr>
      <dsp:spPr>
        <a:xfrm>
          <a:off x="4598422" y="970680"/>
          <a:ext cx="161763" cy="419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017"/>
              </a:lnTo>
              <a:lnTo>
                <a:pt x="161763" y="41901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08058-5635-47E4-AF54-30C9C975B13D}">
      <dsp:nvSpPr>
        <dsp:cNvPr id="0" name=""/>
        <dsp:cNvSpPr/>
      </dsp:nvSpPr>
      <dsp:spPr>
        <a:xfrm>
          <a:off x="3532392" y="398049"/>
          <a:ext cx="1734064" cy="175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95"/>
              </a:lnTo>
              <a:lnTo>
                <a:pt x="1734064" y="92495"/>
              </a:lnTo>
              <a:lnTo>
                <a:pt x="1734064" y="17582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39E2D-F6FD-43CF-A079-8878DDEFE216}">
      <dsp:nvSpPr>
        <dsp:cNvPr id="0" name=""/>
        <dsp:cNvSpPr/>
      </dsp:nvSpPr>
      <dsp:spPr>
        <a:xfrm>
          <a:off x="1322760" y="961514"/>
          <a:ext cx="873737" cy="928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527"/>
              </a:lnTo>
              <a:lnTo>
                <a:pt x="873737" y="92852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CE128-2395-468E-A62C-6EBDF1DCB425}">
      <dsp:nvSpPr>
        <dsp:cNvPr id="0" name=""/>
        <dsp:cNvSpPr/>
      </dsp:nvSpPr>
      <dsp:spPr>
        <a:xfrm>
          <a:off x="1322760" y="961514"/>
          <a:ext cx="873737" cy="365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062"/>
              </a:lnTo>
              <a:lnTo>
                <a:pt x="873737" y="36506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B612C-8C09-424B-8701-988D90E648FB}">
      <dsp:nvSpPr>
        <dsp:cNvPr id="0" name=""/>
        <dsp:cNvSpPr/>
      </dsp:nvSpPr>
      <dsp:spPr>
        <a:xfrm>
          <a:off x="1990795" y="398049"/>
          <a:ext cx="1541597" cy="166658"/>
        </a:xfrm>
        <a:custGeom>
          <a:avLst/>
          <a:gdLst/>
          <a:ahLst/>
          <a:cxnLst/>
          <a:rect l="0" t="0" r="0" b="0"/>
          <a:pathLst>
            <a:path>
              <a:moveTo>
                <a:pt x="1541597" y="0"/>
              </a:moveTo>
              <a:lnTo>
                <a:pt x="1541597" y="83329"/>
              </a:lnTo>
              <a:lnTo>
                <a:pt x="0" y="83329"/>
              </a:lnTo>
              <a:lnTo>
                <a:pt x="0" y="1666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5AC03-1B21-42B6-8132-FE54F396F705}">
      <dsp:nvSpPr>
        <dsp:cNvPr id="0" name=""/>
        <dsp:cNvSpPr/>
      </dsp:nvSpPr>
      <dsp:spPr>
        <a:xfrm>
          <a:off x="2697348" y="1242"/>
          <a:ext cx="1670087" cy="3968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400" b="1" kern="1200">
              <a:solidFill>
                <a:schemeClr val="tx1"/>
              </a:solidFill>
            </a:rPr>
            <a:t>مكونات الحاسوب </a:t>
          </a:r>
          <a:endParaRPr lang="ar-SA" sz="1400" b="1" kern="1200">
            <a:solidFill>
              <a:schemeClr val="tx1"/>
            </a:solidFill>
          </a:endParaRPr>
        </a:p>
      </dsp:txBody>
      <dsp:txXfrm>
        <a:off x="2697348" y="1242"/>
        <a:ext cx="1670087" cy="396806"/>
      </dsp:txXfrm>
    </dsp:sp>
    <dsp:sp modelId="{3143F968-9055-4545-842D-6E22EEAC8CB2}">
      <dsp:nvSpPr>
        <dsp:cNvPr id="0" name=""/>
        <dsp:cNvSpPr/>
      </dsp:nvSpPr>
      <dsp:spPr>
        <a:xfrm>
          <a:off x="1155751" y="564708"/>
          <a:ext cx="1670087" cy="3968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400" b="1" kern="1200">
              <a:solidFill>
                <a:schemeClr val="tx1"/>
              </a:solidFill>
            </a:rPr>
            <a:t>الكيانات البرمجية</a:t>
          </a:r>
          <a:endParaRPr lang="ar-SA" sz="1400" b="1" kern="1200">
            <a:solidFill>
              <a:schemeClr val="tx1"/>
            </a:solidFill>
          </a:endParaRPr>
        </a:p>
      </dsp:txBody>
      <dsp:txXfrm>
        <a:off x="1155751" y="564708"/>
        <a:ext cx="1670087" cy="396806"/>
      </dsp:txXfrm>
    </dsp:sp>
    <dsp:sp modelId="{FA042FE8-D61F-4AED-BBF7-7468497278A8}">
      <dsp:nvSpPr>
        <dsp:cNvPr id="0" name=""/>
        <dsp:cNvSpPr/>
      </dsp:nvSpPr>
      <dsp:spPr>
        <a:xfrm>
          <a:off x="2196497" y="1128173"/>
          <a:ext cx="1670087" cy="3968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400" b="1" kern="1200">
              <a:solidFill>
                <a:schemeClr val="tx1"/>
              </a:solidFill>
            </a:rPr>
            <a:t>انظمة التشغيل </a:t>
          </a:r>
          <a:endParaRPr lang="ar-SA" sz="1400" b="1" kern="1200">
            <a:solidFill>
              <a:schemeClr val="tx1"/>
            </a:solidFill>
          </a:endParaRPr>
        </a:p>
      </dsp:txBody>
      <dsp:txXfrm>
        <a:off x="2196497" y="1128173"/>
        <a:ext cx="1670087" cy="396806"/>
      </dsp:txXfrm>
    </dsp:sp>
    <dsp:sp modelId="{92DA16F0-17F1-4EEE-8D1B-D308D2266AB8}">
      <dsp:nvSpPr>
        <dsp:cNvPr id="0" name=""/>
        <dsp:cNvSpPr/>
      </dsp:nvSpPr>
      <dsp:spPr>
        <a:xfrm>
          <a:off x="2196497" y="1691638"/>
          <a:ext cx="1670087" cy="3968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400" b="1" kern="1200">
              <a:solidFill>
                <a:schemeClr val="tx1"/>
              </a:solidFill>
            </a:rPr>
            <a:t>البرامج التطبيقية</a:t>
          </a:r>
          <a:endParaRPr lang="ar-SA" sz="1400" b="1" kern="1200">
            <a:solidFill>
              <a:schemeClr val="tx1"/>
            </a:solidFill>
          </a:endParaRPr>
        </a:p>
      </dsp:txBody>
      <dsp:txXfrm>
        <a:off x="2196497" y="1691638"/>
        <a:ext cx="1670087" cy="396806"/>
      </dsp:txXfrm>
    </dsp:sp>
    <dsp:sp modelId="{18ABB361-387E-4BC8-8F7D-627A6BCC014E}">
      <dsp:nvSpPr>
        <dsp:cNvPr id="0" name=""/>
        <dsp:cNvSpPr/>
      </dsp:nvSpPr>
      <dsp:spPr>
        <a:xfrm>
          <a:off x="4431413" y="573874"/>
          <a:ext cx="1670087" cy="3968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400" b="1" kern="1200">
              <a:solidFill>
                <a:schemeClr val="tx1"/>
              </a:solidFill>
            </a:rPr>
            <a:t>الكيان المادي</a:t>
          </a:r>
          <a:endParaRPr lang="ar-SA" sz="1400" b="1" kern="1200">
            <a:solidFill>
              <a:schemeClr val="tx1"/>
            </a:solidFill>
          </a:endParaRPr>
        </a:p>
      </dsp:txBody>
      <dsp:txXfrm>
        <a:off x="4431413" y="573874"/>
        <a:ext cx="1670087" cy="396806"/>
      </dsp:txXfrm>
    </dsp:sp>
    <dsp:sp modelId="{FFD89094-FF2E-4B03-AD60-B58FBD82D0EB}">
      <dsp:nvSpPr>
        <dsp:cNvPr id="0" name=""/>
        <dsp:cNvSpPr/>
      </dsp:nvSpPr>
      <dsp:spPr>
        <a:xfrm>
          <a:off x="4760185" y="1183166"/>
          <a:ext cx="1482342" cy="4130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400" b="1" kern="1200">
              <a:solidFill>
                <a:schemeClr val="tx1"/>
              </a:solidFill>
            </a:rPr>
            <a:t>اجهزة الادخال</a:t>
          </a:r>
          <a:endParaRPr lang="ar-SA" sz="1400" b="1" kern="1200">
            <a:solidFill>
              <a:schemeClr val="tx1"/>
            </a:solidFill>
          </a:endParaRPr>
        </a:p>
      </dsp:txBody>
      <dsp:txXfrm>
        <a:off x="4760185" y="1183166"/>
        <a:ext cx="1482342" cy="413063"/>
      </dsp:txXfrm>
    </dsp:sp>
    <dsp:sp modelId="{A2DBB87A-AE23-422C-9166-20F9245F9A1F}">
      <dsp:nvSpPr>
        <dsp:cNvPr id="0" name=""/>
        <dsp:cNvSpPr/>
      </dsp:nvSpPr>
      <dsp:spPr>
        <a:xfrm>
          <a:off x="4773827" y="1717062"/>
          <a:ext cx="1462287" cy="4130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400" b="1" kern="1200">
              <a:solidFill>
                <a:schemeClr val="tx1"/>
              </a:solidFill>
            </a:rPr>
            <a:t>اجهزة الاخراج </a:t>
          </a:r>
          <a:endParaRPr lang="ar-SA" sz="1400" b="1" kern="1200">
            <a:solidFill>
              <a:schemeClr val="tx1"/>
            </a:solidFill>
          </a:endParaRPr>
        </a:p>
      </dsp:txBody>
      <dsp:txXfrm>
        <a:off x="4773827" y="1717062"/>
        <a:ext cx="1462287" cy="413063"/>
      </dsp:txXfrm>
    </dsp:sp>
    <dsp:sp modelId="{EE7870C5-9E1F-49B7-B5D4-7B9C0CA83A4B}">
      <dsp:nvSpPr>
        <dsp:cNvPr id="0" name=""/>
        <dsp:cNvSpPr/>
      </dsp:nvSpPr>
      <dsp:spPr>
        <a:xfrm>
          <a:off x="4760074" y="2241795"/>
          <a:ext cx="1429495" cy="4130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400" b="1" kern="1200">
              <a:solidFill>
                <a:schemeClr val="tx1"/>
              </a:solidFill>
            </a:rPr>
            <a:t>وحدة المعالجة والتخزين</a:t>
          </a:r>
          <a:endParaRPr lang="ar-SA" sz="1400" b="1" kern="1200">
            <a:solidFill>
              <a:schemeClr val="tx1"/>
            </a:solidFill>
          </a:endParaRPr>
        </a:p>
      </dsp:txBody>
      <dsp:txXfrm>
        <a:off x="4760074" y="2241795"/>
        <a:ext cx="1429495" cy="413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7816" y="331836"/>
            <a:ext cx="8015750" cy="152645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312" y="1950474"/>
            <a:ext cx="8001000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312827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246239"/>
            <a:ext cx="8244349" cy="3502742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976" y="539273"/>
            <a:ext cx="6626227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136" y="1312606"/>
            <a:ext cx="6651523" cy="350862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7" y="301139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96527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68924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96527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68924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943" y="317091"/>
            <a:ext cx="8037871" cy="1600199"/>
          </a:xfrm>
        </p:spPr>
        <p:txBody>
          <a:bodyPr>
            <a:normAutofit fontScale="90000"/>
          </a:bodyPr>
          <a:lstStyle/>
          <a:p>
            <a:r>
              <a:rPr lang="ar-IQ" dirty="0"/>
              <a:t>اساسيات الحاسوب وتطبيقاته المكتبية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Computer Fundamental</a:t>
            </a:r>
            <a:br>
              <a:rPr lang="en-US" dirty="0"/>
            </a:br>
            <a:r>
              <a:rPr lang="ar-IQ" dirty="0"/>
              <a:t>المحاضرة الاولى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440" y="1998399"/>
            <a:ext cx="7986252" cy="730043"/>
          </a:xfrm>
        </p:spPr>
        <p:txBody>
          <a:bodyPr/>
          <a:lstStyle/>
          <a:p>
            <a:r>
              <a:rPr lang="ar-IQ" dirty="0" err="1" smtClean="0"/>
              <a:t>م.م</a:t>
            </a:r>
            <a:r>
              <a:rPr lang="ar-IQ" dirty="0" smtClean="0"/>
              <a:t>. بسمة سالم بازل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/>
              </a:rPr>
              <a:t>Computer Fundamentals</a:t>
            </a:r>
            <a:r>
              <a:rPr lang="ar-IQ" sz="2800" b="1" dirty="0">
                <a:effectLst/>
              </a:rPr>
              <a:t> </a:t>
            </a:r>
            <a:r>
              <a:rPr lang="ar-IQ" sz="3100" b="1" dirty="0">
                <a:effectLst/>
              </a:rPr>
              <a:t>الفصل الاول : اساسيات الحاسوب</a:t>
            </a:r>
            <a:r>
              <a:rPr lang="ar-IQ" b="1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 rtl="1"/>
            <a:r>
              <a:rPr lang="ar-IQ" sz="2300" b="1" dirty="0">
                <a:solidFill>
                  <a:srgbClr val="FF0000"/>
                </a:solidFill>
                <a:cs typeface="+mj-cs"/>
              </a:rPr>
              <a:t>مميزات الحاسوب </a:t>
            </a:r>
            <a:r>
              <a:rPr lang="ar-IQ" sz="2300" b="1" dirty="0">
                <a:cs typeface="+mj-cs"/>
              </a:rPr>
              <a:t>: يتميز الحاسوب بعدة من الخصائص التي تميزه عن الاجهزة الاخرى حيث اصبحت هذه الخصائص ادوات جذب للمستخدمين مما ادى الى اتساع رقعة استخدامه في شتى المجالات المختلفة</a:t>
            </a:r>
            <a:r>
              <a:rPr lang="ar-IQ" sz="2300" b="1" dirty="0" smtClean="0">
                <a:cs typeface="+mj-cs"/>
              </a:rPr>
              <a:t>.</a:t>
            </a:r>
            <a:r>
              <a:rPr lang="en-US" sz="2300" b="1" dirty="0">
                <a:cs typeface="+mj-cs"/>
              </a:rPr>
              <a:t> </a:t>
            </a:r>
            <a:endParaRPr lang="ar-IQ" sz="2300" b="1" dirty="0" smtClean="0">
              <a:cs typeface="+mj-cs"/>
            </a:endParaRPr>
          </a:p>
          <a:p>
            <a:pPr marL="0" lvl="0" indent="0" algn="just" rtl="1">
              <a:buNone/>
            </a:pPr>
            <a:endParaRPr lang="en-US" sz="2300" dirty="0">
              <a:cs typeface="+mj-cs"/>
            </a:endParaRPr>
          </a:p>
          <a:p>
            <a:pPr lvl="0" algn="just" rtl="1"/>
            <a:r>
              <a:rPr lang="ar-IQ" sz="2300" b="1" dirty="0" smtClean="0">
                <a:cs typeface="+mj-cs"/>
              </a:rPr>
              <a:t>سرعة </a:t>
            </a:r>
            <a:r>
              <a:rPr lang="ar-IQ" sz="2300" b="1" dirty="0">
                <a:cs typeface="+mj-cs"/>
              </a:rPr>
              <a:t>انجاز العمليات وسرعة دخول البيات ومعالجتها واخراجها.</a:t>
            </a:r>
            <a:r>
              <a:rPr lang="en-US" sz="2300" dirty="0">
                <a:cs typeface="+mj-cs"/>
              </a:rPr>
              <a:t> </a:t>
            </a:r>
            <a:endParaRPr lang="en-US" sz="2300" dirty="0" smtClean="0">
              <a:cs typeface="+mj-cs"/>
            </a:endParaRPr>
          </a:p>
          <a:p>
            <a:pPr lvl="0" algn="just" rtl="1"/>
            <a:r>
              <a:rPr lang="ar-IQ" sz="2300" b="1" dirty="0" smtClean="0">
                <a:cs typeface="+mj-cs"/>
              </a:rPr>
              <a:t>دقة </a:t>
            </a:r>
            <a:r>
              <a:rPr lang="ar-IQ" sz="2300" b="1" dirty="0">
                <a:cs typeface="+mj-cs"/>
              </a:rPr>
              <a:t>النتائج والتي تتوقف ايضا على دقة المعلومات المدخلة للحاسوب.</a:t>
            </a:r>
            <a:endParaRPr lang="en-US" sz="2300" dirty="0">
              <a:cs typeface="+mj-cs"/>
            </a:endParaRPr>
          </a:p>
          <a:p>
            <a:pPr lvl="0" algn="just" rtl="1"/>
            <a:r>
              <a:rPr lang="ar-IQ" sz="2300" b="1" dirty="0">
                <a:cs typeface="+mj-cs"/>
              </a:rPr>
              <a:t>القدرة على تخزين المعلومات.</a:t>
            </a:r>
            <a:endParaRPr lang="en-US" sz="2300" dirty="0">
              <a:cs typeface="+mj-cs"/>
            </a:endParaRPr>
          </a:p>
          <a:p>
            <a:pPr lvl="0" algn="just" rtl="1"/>
            <a:r>
              <a:rPr lang="ar-IQ" sz="2300" b="1" dirty="0">
                <a:cs typeface="+mj-cs"/>
              </a:rPr>
              <a:t>تقليص دور العنصر البشري خاصة في المصانع الالية.</a:t>
            </a:r>
            <a:endParaRPr lang="en-US" sz="2300" dirty="0">
              <a:cs typeface="+mj-cs"/>
            </a:endParaRPr>
          </a:p>
          <a:p>
            <a:pPr lvl="0" algn="just" rtl="1"/>
            <a:r>
              <a:rPr lang="ar-IQ" sz="2300" b="1" dirty="0">
                <a:cs typeface="+mj-cs"/>
              </a:rPr>
              <a:t>امكانية عمل الحاسوب بشكل متواصل دون تعب.</a:t>
            </a:r>
            <a:endParaRPr lang="en-US" sz="2300" dirty="0">
              <a:cs typeface="+mj-cs"/>
            </a:endParaRPr>
          </a:p>
          <a:p>
            <a:pPr lvl="0" algn="just" rtl="1"/>
            <a:r>
              <a:rPr lang="ar-IQ" sz="2300" b="1" dirty="0">
                <a:cs typeface="+mj-cs"/>
              </a:rPr>
              <a:t>امكانية اتخاذ القرارات وذلك بالبحث عن كافة الحلول لمسألة معينة وان يقدم افضلها وفقا للشروط الموضوعة والمتطلبات الخاصة بالمسألة المطروحة.</a:t>
            </a:r>
            <a:endParaRPr lang="en-US" sz="2300" dirty="0">
              <a:cs typeface="+mj-cs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1238865" y="1777181"/>
            <a:ext cx="2160638" cy="1740309"/>
          </a:xfrm>
          <a:prstGeom prst="irregularSeal1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حفظ 4 فقط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 rtl="1"/>
            <a:r>
              <a:rPr lang="ar-IQ" sz="2300" b="1" dirty="0">
                <a:solidFill>
                  <a:srgbClr val="FF0000"/>
                </a:solidFill>
              </a:rPr>
              <a:t>مجالات استخدام الحاسوب متعددة وكثيرة ومنها المجالات الاتية:</a:t>
            </a:r>
            <a:endParaRPr lang="en-US" sz="2300" dirty="0">
              <a:solidFill>
                <a:srgbClr val="FF0000"/>
              </a:solidFill>
            </a:endParaRPr>
          </a:p>
          <a:p>
            <a:pPr algn="just" rtl="1"/>
            <a:endParaRPr lang="ar-IQ" sz="2300" b="1" dirty="0" smtClean="0"/>
          </a:p>
          <a:p>
            <a:pPr algn="just" rtl="1"/>
            <a:r>
              <a:rPr lang="ar-IQ" sz="2300" b="1" dirty="0" smtClean="0">
                <a:solidFill>
                  <a:srgbClr val="FF0000"/>
                </a:solidFill>
              </a:rPr>
              <a:t>المجالات </a:t>
            </a:r>
            <a:r>
              <a:rPr lang="ar-IQ" sz="2300" b="1" dirty="0">
                <a:solidFill>
                  <a:srgbClr val="FF0000"/>
                </a:solidFill>
              </a:rPr>
              <a:t>التجارية والاقتصادية والادارية </a:t>
            </a:r>
            <a:r>
              <a:rPr lang="ar-IQ" sz="2300" b="1" dirty="0"/>
              <a:t>: مثل حساب الميزانيات والارباح والمدفوعات والمقبوضات والرواتب.</a:t>
            </a:r>
            <a:endParaRPr lang="en-US" sz="2300" dirty="0"/>
          </a:p>
          <a:p>
            <a:pPr lvl="0" algn="just" rtl="1"/>
            <a:r>
              <a:rPr lang="ar-IQ" sz="2300" b="1" dirty="0">
                <a:solidFill>
                  <a:srgbClr val="FF0000"/>
                </a:solidFill>
              </a:rPr>
              <a:t>المجالات العلمية والهندسية والابحاث والتجارب</a:t>
            </a:r>
            <a:r>
              <a:rPr lang="ar-IQ" sz="2300" b="1" dirty="0"/>
              <a:t>: مثل الكيمياء والفيزياء والرياضيات وعلم الفلك ودراسة الفضاء الخارجي.</a:t>
            </a:r>
            <a:endParaRPr lang="en-US" sz="2300" dirty="0"/>
          </a:p>
          <a:p>
            <a:pPr lvl="0" algn="just" rtl="1"/>
            <a:r>
              <a:rPr lang="ar-IQ" sz="2300" b="1" dirty="0">
                <a:solidFill>
                  <a:srgbClr val="FF0000"/>
                </a:solidFill>
              </a:rPr>
              <a:t>المجالات الطبية والعسكرية </a:t>
            </a:r>
            <a:r>
              <a:rPr lang="ar-IQ" sz="2300" b="1" dirty="0"/>
              <a:t>: مثل تخطيط القلب والدماغ والصور الطبية والاسلحة الاستراتيجية وتوجيه الصواريخ.</a:t>
            </a:r>
            <a:endParaRPr lang="en-US" sz="2300" dirty="0"/>
          </a:p>
          <a:p>
            <a:pPr lvl="0" algn="just" rtl="1"/>
            <a:r>
              <a:rPr lang="ar-IQ" sz="2300" b="1" dirty="0"/>
              <a:t>الكثير من الاستخدامات الشخصية مثل الرسم والالعاب الالكترونية وطباعة الصور وغيرها.</a:t>
            </a:r>
            <a:endParaRPr lang="en-US" sz="2300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067" y="301139"/>
            <a:ext cx="8434327" cy="763525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effectLst/>
              </a:rPr>
              <a:t>Computer Fundamentals</a:t>
            </a:r>
            <a:r>
              <a:rPr lang="ar-IQ" sz="3200" b="1" dirty="0">
                <a:effectLst/>
              </a:rPr>
              <a:t> </a:t>
            </a:r>
            <a:r>
              <a:rPr lang="ar-IQ" b="1" dirty="0">
                <a:effectLst/>
              </a:rPr>
              <a:t>الفصل الاول : اساسيات الحاسوب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175388" y="1187245"/>
            <a:ext cx="6442738" cy="682626"/>
          </a:xfrm>
        </p:spPr>
        <p:txBody>
          <a:bodyPr>
            <a:normAutofit fontScale="92500"/>
          </a:bodyPr>
          <a:lstStyle/>
          <a:p>
            <a:pPr lvl="0"/>
            <a:r>
              <a:rPr lang="ar-IQ" dirty="0">
                <a:solidFill>
                  <a:srgbClr val="92D050"/>
                </a:solidFill>
              </a:rPr>
              <a:t>مكونات الحاسوب: يمكن اختصار مكونات الحاسوب بالمخطط الاتي</a:t>
            </a:r>
            <a:r>
              <a:rPr lang="ar-IQ" dirty="0" smtClean="0">
                <a:solidFill>
                  <a:srgbClr val="92D050"/>
                </a:solidFill>
              </a:rPr>
              <a:t>:</a:t>
            </a:r>
            <a:endParaRPr lang="en-US" dirty="0">
              <a:solidFill>
                <a:srgbClr val="92D05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1319213" y="2068513"/>
          <a:ext cx="7294562" cy="2701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845" y="1417588"/>
            <a:ext cx="715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ar-IQ" sz="2400" b="1" dirty="0">
                <a:solidFill>
                  <a:srgbClr val="9EFF29"/>
                </a:solidFill>
                <a:cs typeface="+mj-cs"/>
              </a:rPr>
              <a:t>انواع الحواسيب </a:t>
            </a:r>
            <a:r>
              <a:rPr lang="ar-IQ" sz="2400" b="1" dirty="0">
                <a:solidFill>
                  <a:schemeClr val="bg1"/>
                </a:solidFill>
                <a:cs typeface="+mj-cs"/>
              </a:rPr>
              <a:t>: من المهم فهم الفروقات بين انواع الحواسيب لأجل اختيار التقنية المناسبة لا داء وانجاز مهمة معينة وكالاتي:-</a:t>
            </a:r>
            <a:endParaRPr lang="en-US" sz="2400" dirty="0">
              <a:solidFill>
                <a:schemeClr val="bg1"/>
              </a:solidFill>
              <a:cs typeface="+mj-cs"/>
            </a:endParaRPr>
          </a:p>
          <a:p>
            <a:pPr algn="just" rtl="1"/>
            <a:r>
              <a:rPr lang="en-US" sz="2400" b="1" dirty="0">
                <a:solidFill>
                  <a:schemeClr val="bg1"/>
                </a:solidFill>
                <a:cs typeface="+mj-cs"/>
              </a:rPr>
              <a:t> </a:t>
            </a:r>
            <a:endParaRPr lang="en-US" sz="2400" dirty="0">
              <a:solidFill>
                <a:schemeClr val="bg1"/>
              </a:solidFill>
              <a:cs typeface="+mj-cs"/>
            </a:endParaRPr>
          </a:p>
          <a:p>
            <a:pPr lvl="0" algn="just" rtl="1"/>
            <a:r>
              <a:rPr lang="ar-IQ" sz="2400" b="1" dirty="0">
                <a:solidFill>
                  <a:schemeClr val="bg1"/>
                </a:solidFill>
                <a:cs typeface="+mj-cs"/>
              </a:rPr>
              <a:t>حسب الغرض من الاستخدام.</a:t>
            </a:r>
            <a:endParaRPr lang="en-US" sz="2400" dirty="0">
              <a:solidFill>
                <a:schemeClr val="bg1"/>
              </a:solidFill>
              <a:cs typeface="+mj-cs"/>
            </a:endParaRPr>
          </a:p>
          <a:p>
            <a:pPr lvl="0" algn="just" rtl="1"/>
            <a:r>
              <a:rPr lang="ar-IQ" sz="2400" b="1" dirty="0">
                <a:solidFill>
                  <a:schemeClr val="bg1"/>
                </a:solidFill>
                <a:cs typeface="+mj-cs"/>
              </a:rPr>
              <a:t>حسب الحجم والاداء.</a:t>
            </a:r>
            <a:endParaRPr lang="en-US" sz="2400" dirty="0">
              <a:solidFill>
                <a:schemeClr val="bg1"/>
              </a:solidFill>
              <a:cs typeface="+mj-cs"/>
            </a:endParaRPr>
          </a:p>
          <a:p>
            <a:pPr lvl="0" algn="just" rtl="1"/>
            <a:r>
              <a:rPr lang="ar-IQ" sz="2400" b="1" dirty="0">
                <a:solidFill>
                  <a:schemeClr val="bg1"/>
                </a:solidFill>
                <a:cs typeface="+mj-cs"/>
              </a:rPr>
              <a:t>حسب نوعية البيانات المدخلة.</a:t>
            </a:r>
            <a:endParaRPr lang="en-US" sz="2400" dirty="0">
              <a:solidFill>
                <a:schemeClr val="bg1"/>
              </a:solidFill>
              <a:cs typeface="+mj-cs"/>
            </a:endParaRPr>
          </a:p>
          <a:p>
            <a:pPr lvl="0" algn="just" rtl="1"/>
            <a:r>
              <a:rPr lang="ar-IQ" sz="2400" b="1" dirty="0">
                <a:solidFill>
                  <a:schemeClr val="bg1"/>
                </a:solidFill>
                <a:cs typeface="+mj-cs"/>
              </a:rPr>
              <a:t>على اساس نظم التشغيل.</a:t>
            </a:r>
            <a:endParaRPr lang="en-US" sz="2400" dirty="0">
              <a:solidFill>
                <a:schemeClr val="bg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136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9562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On-screen Show (16:9)</PresentationFormat>
  <Paragraphs>35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اساسيات الحاسوب وتطبيقاته المكتبية  Computer Fundamental المحاضرة الاولى</vt:lpstr>
      <vt:lpstr>Computer Fundamentals الفصل الاول : اساسيات الحاسوب </vt:lpstr>
      <vt:lpstr>PowerPoint Presentation</vt:lpstr>
      <vt:lpstr>Computer Fundamentals الفصل الاول : اساسيات الحاسوب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2020-03-10T22:55:36Z</dcterms:modified>
</cp:coreProperties>
</file>