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5D7D-8AFF-46D5-BC15-46C23E582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sz="2800" dirty="0"/>
              <a:t>م </a:t>
            </a:r>
            <a:r>
              <a:rPr lang="ar-IQ" sz="2800" dirty="0" err="1"/>
              <a:t>م</a:t>
            </a:r>
            <a:r>
              <a:rPr lang="ar-IQ" sz="2800" dirty="0"/>
              <a:t> فاتن يونس –</a:t>
            </a:r>
            <a:r>
              <a:rPr lang="ar-IQ" sz="2800" dirty="0" err="1"/>
              <a:t>محاضرةتنفيذ</a:t>
            </a:r>
            <a:r>
              <a:rPr lang="ar-IQ" sz="2800" dirty="0"/>
              <a:t>- للمرحلة الرابعة </a:t>
            </a:r>
            <a:br>
              <a:rPr lang="ar-IQ" sz="2800" dirty="0"/>
            </a:br>
            <a:r>
              <a:rPr lang="ar-IQ" sz="2800" dirty="0"/>
              <a:t> ا ب ج د كلية القانون الجامعة المستنصرية –اذار2020</a:t>
            </a:r>
            <a:br>
              <a:rPr lang="ar-IQ" sz="2800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FBCD5-B69C-44D1-8417-55C1AF7F7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IQ" sz="2400" dirty="0">
                <a:solidFill>
                  <a:srgbClr val="00B0F0"/>
                </a:solidFill>
              </a:rPr>
              <a:t>التنفيذ الجبري – وقت اجراءه – بعد انتهاء مهلة التبليغ – </a:t>
            </a:r>
          </a:p>
          <a:p>
            <a:r>
              <a:rPr lang="ar-IQ" sz="2400" dirty="0">
                <a:solidFill>
                  <a:srgbClr val="00B0F0"/>
                </a:solidFill>
              </a:rPr>
              <a:t>هل ترافقه امتيازات – كلا – 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4" name="صوت ٠٠٢_sd">
            <a:hlinkClick r:id="" action="ppaction://media"/>
            <a:extLst>
              <a:ext uri="{FF2B5EF4-FFF2-40B4-BE49-F238E27FC236}">
                <a16:creationId xmlns:a16="http://schemas.microsoft.com/office/drawing/2014/main" id="{52B0ACF9-5C80-481A-B4FE-54CB9E5A3C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57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3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B8C2-461F-4150-8D49-18CF9465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394055"/>
          </a:xfrm>
        </p:spPr>
        <p:txBody>
          <a:bodyPr>
            <a:normAutofit/>
          </a:bodyPr>
          <a:lstStyle/>
          <a:p>
            <a:pPr algn="r"/>
            <a:r>
              <a:rPr lang="ar-IQ" sz="2400" dirty="0">
                <a:solidFill>
                  <a:schemeClr val="accent5"/>
                </a:solidFill>
              </a:rPr>
              <a:t>م </a:t>
            </a:r>
            <a:r>
              <a:rPr lang="ar-IQ" sz="2400" dirty="0" err="1">
                <a:solidFill>
                  <a:schemeClr val="accent5"/>
                </a:solidFill>
              </a:rPr>
              <a:t>م</a:t>
            </a:r>
            <a:r>
              <a:rPr lang="ar-IQ" sz="2400" dirty="0">
                <a:solidFill>
                  <a:schemeClr val="accent5"/>
                </a:solidFill>
              </a:rPr>
              <a:t> فاتن يونس –</a:t>
            </a:r>
            <a:r>
              <a:rPr lang="ar-IQ" sz="2400" dirty="0" err="1">
                <a:solidFill>
                  <a:schemeClr val="accent5"/>
                </a:solidFill>
              </a:rPr>
              <a:t>محاضرةتنفيذ</a:t>
            </a:r>
            <a:r>
              <a:rPr lang="ar-IQ" sz="2400" dirty="0">
                <a:solidFill>
                  <a:schemeClr val="accent5"/>
                </a:solidFill>
              </a:rPr>
              <a:t>- للمرحلة الرابعة </a:t>
            </a:r>
            <a:br>
              <a:rPr lang="ar-IQ" sz="2400" dirty="0">
                <a:solidFill>
                  <a:schemeClr val="accent5"/>
                </a:solidFill>
              </a:rPr>
            </a:br>
            <a:r>
              <a:rPr lang="ar-IQ" sz="2400" dirty="0">
                <a:solidFill>
                  <a:schemeClr val="accent5"/>
                </a:solidFill>
              </a:rPr>
              <a:t> ا ب ج د كلية القانون الجامعة المستنصرية –اذار2020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8193E-4720-4960-850F-7C71E32BE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139" y="4527448"/>
            <a:ext cx="8743916" cy="2125143"/>
          </a:xfrm>
        </p:spPr>
        <p:txBody>
          <a:bodyPr/>
          <a:lstStyle/>
          <a:p>
            <a:pPr algn="r"/>
            <a:r>
              <a:rPr lang="ar-IQ" dirty="0">
                <a:solidFill>
                  <a:schemeClr val="accent2"/>
                </a:solidFill>
              </a:rPr>
              <a:t>تقوم السلطة  بعد انتهاء المهلة بحجز أموال المدين </a:t>
            </a:r>
          </a:p>
          <a:p>
            <a:pPr algn="r"/>
            <a:r>
              <a:rPr lang="ar-IQ" dirty="0">
                <a:solidFill>
                  <a:schemeClr val="accent2"/>
                </a:solidFill>
              </a:rPr>
              <a:t>ما الحل اذا قام المدين بدفع الدين  اثناء قيام السلطة المختصة بالحجز  على العقار قبل تسليمه للمشتري – إيقاف المزايدة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صوت ٠٠٢_sd">
            <a:hlinkClick r:id="" action="ppaction://media"/>
            <a:extLst>
              <a:ext uri="{FF2B5EF4-FFF2-40B4-BE49-F238E27FC236}">
                <a16:creationId xmlns:a16="http://schemas.microsoft.com/office/drawing/2014/main" id="{2CD02121-169E-4DC2-B688-AD1AB9AF4A9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5000" end="178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050C-B345-4DBA-B731-460E3A73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115759"/>
          </a:xfrm>
        </p:spPr>
        <p:txBody>
          <a:bodyPr>
            <a:normAutofit/>
          </a:bodyPr>
          <a:lstStyle/>
          <a:p>
            <a:r>
              <a:rPr lang="ar-IQ" sz="2800" dirty="0">
                <a:solidFill>
                  <a:srgbClr val="90C226"/>
                </a:solidFill>
              </a:rPr>
              <a:t>م </a:t>
            </a:r>
            <a:r>
              <a:rPr lang="ar-IQ" sz="2800" dirty="0" err="1">
                <a:solidFill>
                  <a:srgbClr val="90C226"/>
                </a:solidFill>
              </a:rPr>
              <a:t>م</a:t>
            </a:r>
            <a:r>
              <a:rPr lang="ar-IQ" sz="2800" dirty="0">
                <a:solidFill>
                  <a:srgbClr val="90C226"/>
                </a:solidFill>
              </a:rPr>
              <a:t> فاتن يونس –</a:t>
            </a:r>
            <a:r>
              <a:rPr lang="ar-IQ" sz="2800" dirty="0" err="1">
                <a:solidFill>
                  <a:srgbClr val="90C226"/>
                </a:solidFill>
              </a:rPr>
              <a:t>محاضرةتنفيذ</a:t>
            </a:r>
            <a:r>
              <a:rPr lang="ar-IQ" sz="2800" dirty="0">
                <a:solidFill>
                  <a:srgbClr val="90C226"/>
                </a:solidFill>
              </a:rPr>
              <a:t>- للمرحلة الرابعة </a:t>
            </a:r>
            <a:br>
              <a:rPr lang="ar-IQ" sz="2800" dirty="0">
                <a:solidFill>
                  <a:srgbClr val="90C226"/>
                </a:solidFill>
              </a:rPr>
            </a:br>
            <a:r>
              <a:rPr lang="ar-IQ" sz="2800" dirty="0">
                <a:solidFill>
                  <a:srgbClr val="90C226"/>
                </a:solidFill>
              </a:rPr>
              <a:t> ا ب ج د كلية القانون الجامعة المستنصرية –اذار2020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66562-50E6-4CBC-A69F-6EE3CB1E37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>
                <a:solidFill>
                  <a:schemeClr val="accent5"/>
                </a:solidFill>
              </a:rPr>
              <a:t>هل يوجد نوع اخر من التنفيذ( نعم التنفيذ بمقابل )</a:t>
            </a:r>
          </a:p>
          <a:p>
            <a:r>
              <a:rPr lang="ar-IQ" dirty="0">
                <a:solidFill>
                  <a:schemeClr val="accent5"/>
                </a:solidFill>
              </a:rPr>
              <a:t>هل توجد تقسيمات أخرى (نعم ) ( تنفيذ فردي وجماعي )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صوت ٠٠٢_sd">
            <a:hlinkClick r:id="" action="ppaction://media"/>
            <a:extLst>
              <a:ext uri="{FF2B5EF4-FFF2-40B4-BE49-F238E27FC236}">
                <a16:creationId xmlns:a16="http://schemas.microsoft.com/office/drawing/2014/main" id="{B11BE062-4393-401D-B4E8-7BC14E70E47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7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7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{69D76666-3B6F-4DA2-9D9D-B9FD644A06A4}tf02900688</Template>
  <TotalTime>20</TotalTime>
  <Words>129</Words>
  <Application>Microsoft Office PowerPoint</Application>
  <PresentationFormat>Widescreen</PresentationFormat>
  <Paragraphs>9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م م فاتن يونس –محاضرةتنفيذ- للمرحلة الرابعة   ا ب ج د كلية القانون الجامعة المستنصرية –اذار2020 </vt:lpstr>
      <vt:lpstr>م م فاتن يونس –محاضرةتنفيذ- للمرحلة الرابعة   ا ب ج د كلية القانون الجامعة المستنصرية –اذار2020</vt:lpstr>
      <vt:lpstr>م م فاتن يونس –محاضرةتنفيذ- للمرحلة الرابعة   ا ب ج د كلية القانون الجامعة المستنصرية –اذار2020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 م فاتن يونس –محاضرةتنفيذ- للمرحلة الرابعة   ا ب ج د كلية القانون الجامعة المستنصرية –اذار2020</dc:title>
  <dc:creator>drsalamjabbar@cofarts.uobaghdad.edu.iq</dc:creator>
  <cp:lastModifiedBy>drsalamjabbar@cofarts.uobaghdad.edu.iq</cp:lastModifiedBy>
  <cp:revision>4</cp:revision>
  <dcterms:created xsi:type="dcterms:W3CDTF">2020-03-24T14:39:58Z</dcterms:created>
  <dcterms:modified xsi:type="dcterms:W3CDTF">2020-03-24T15:00:46Z</dcterms:modified>
</cp:coreProperties>
</file>